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38"/>
  </p:notesMasterIdLst>
  <p:handoutMasterIdLst>
    <p:handoutMasterId r:id="rId39"/>
  </p:handoutMasterIdLst>
  <p:sldIdLst>
    <p:sldId id="272" r:id="rId6"/>
    <p:sldId id="273" r:id="rId7"/>
    <p:sldId id="259" r:id="rId8"/>
    <p:sldId id="312" r:id="rId9"/>
    <p:sldId id="291" r:id="rId10"/>
    <p:sldId id="278" r:id="rId11"/>
    <p:sldId id="283" r:id="rId12"/>
    <p:sldId id="284" r:id="rId13"/>
    <p:sldId id="262" r:id="rId14"/>
    <p:sldId id="263" r:id="rId15"/>
    <p:sldId id="293" r:id="rId16"/>
    <p:sldId id="294" r:id="rId17"/>
    <p:sldId id="296" r:id="rId18"/>
    <p:sldId id="311" r:id="rId19"/>
    <p:sldId id="310" r:id="rId20"/>
    <p:sldId id="309" r:id="rId21"/>
    <p:sldId id="308" r:id="rId22"/>
    <p:sldId id="307" r:id="rId23"/>
    <p:sldId id="313" r:id="rId24"/>
    <p:sldId id="314" r:id="rId25"/>
    <p:sldId id="298" r:id="rId26"/>
    <p:sldId id="295" r:id="rId27"/>
    <p:sldId id="299" r:id="rId28"/>
    <p:sldId id="304" r:id="rId29"/>
    <p:sldId id="303" r:id="rId30"/>
    <p:sldId id="306" r:id="rId31"/>
    <p:sldId id="305" r:id="rId32"/>
    <p:sldId id="300" r:id="rId33"/>
    <p:sldId id="315" r:id="rId34"/>
    <p:sldId id="297" r:id="rId35"/>
    <p:sldId id="316" r:id="rId36"/>
    <p:sldId id="2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8EF83-0A44-440D-813E-1460F08DDA00}" v="366" dt="2023-10-31T23:03:23.326"/>
    <p1510:client id="{7C4DF747-2724-2F79-4C53-1AFE803F2C2B}" v="173" dt="2023-11-01T14:22:35.745"/>
    <p1510:client id="{95B0C88C-3092-4120-A431-EAED681D158E}" v="111" dt="2023-11-01T14:22:37.916"/>
    <p1510:client id="{C82AAA0F-EC96-4089-72A1-C077E6845AD1}" v="1809" dt="2023-11-01T13:58:15.242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93F6DB-0F3F-46DE-82CD-F41FA7294A9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07FFAA-2180-400D-9C0F-2E7CF0D80D8A}">
      <dgm:prSet custT="1"/>
      <dgm:spPr/>
      <dgm:t>
        <a:bodyPr/>
        <a:lstStyle/>
        <a:p>
          <a:r>
            <a:rPr lang="en-US" sz="3000" b="0">
              <a:latin typeface="Verdana" panose="020B0604030504040204" pitchFamily="34" charset="0"/>
              <a:ea typeface="Verdana" panose="020B0604030504040204" pitchFamily="34" charset="0"/>
            </a:rPr>
            <a:t>Precipitation</a:t>
          </a:r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1651C0B-D2F4-4FB2-ADB6-8EC3CBAF2D89}" type="parTrans" cxnId="{49615FD8-7D2E-45B0-A20E-734ECBD86DC0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415C6C-9880-48EA-BE1D-6D0DC0AE1698}" type="sibTrans" cxnId="{49615FD8-7D2E-45B0-A20E-734ECBD86DC0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83B9629-4AC0-422D-8691-7DEFBE0119FC}">
      <dgm:prSet custT="1"/>
      <dgm:spPr/>
      <dgm:t>
        <a:bodyPr/>
        <a:lstStyle/>
        <a:p>
          <a:r>
            <a:rPr lang="en-US" sz="3000" b="0">
              <a:latin typeface="Verdana" panose="020B0604030504040204" pitchFamily="34" charset="0"/>
              <a:ea typeface="Verdana" panose="020B0604030504040204" pitchFamily="34" charset="0"/>
            </a:rPr>
            <a:t>Temperature</a:t>
          </a:r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D285112-38AA-42A7-B2DA-1B81C40E58E7}" type="parTrans" cxnId="{689DA2B3-CBAF-4CBF-8E6E-1EBB47D71704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33D1D2A-66AD-495D-A311-1D74A9F764EC}" type="sibTrans" cxnId="{689DA2B3-CBAF-4CBF-8E6E-1EBB47D71704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5C5B49C-D4FA-48C9-9DCE-0CA4627AE63A}">
      <dgm:prSet custT="1"/>
      <dgm:spPr/>
      <dgm:t>
        <a:bodyPr/>
        <a:lstStyle/>
        <a:p>
          <a:r>
            <a:rPr lang="en-US" sz="3000" b="0">
              <a:latin typeface="Verdana"/>
              <a:ea typeface="Verdana"/>
            </a:rPr>
            <a:t>Standardized precipitation Index</a:t>
          </a:r>
          <a:endParaRPr lang="en-US" sz="3000">
            <a:latin typeface="Verdana"/>
            <a:ea typeface="Verdana"/>
          </a:endParaRPr>
        </a:p>
      </dgm:t>
    </dgm:pt>
    <dgm:pt modelId="{8473CF4A-1466-4891-8664-34799F2240C8}" type="parTrans" cxnId="{CC9D712E-A992-42F9-B0F3-3F03C2EEB5F3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291C9BD-F9F8-4D19-87BB-861347A1BDC8}" type="sibTrans" cxnId="{CC9D712E-A992-42F9-B0F3-3F03C2EEB5F3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EE8A575-0F92-4496-95F3-A201B45C4CA1}">
      <dgm:prSet custT="1"/>
      <dgm:spPr/>
      <dgm:t>
        <a:bodyPr/>
        <a:lstStyle/>
        <a:p>
          <a:r>
            <a:rPr lang="en-US" sz="3000" b="0">
              <a:latin typeface="Verdana" panose="020B0604030504040204" pitchFamily="34" charset="0"/>
              <a:ea typeface="Verdana" panose="020B0604030504040204" pitchFamily="34" charset="0"/>
            </a:rPr>
            <a:t>Palmer Drought Severity Index</a:t>
          </a:r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1A938EA3-F38D-4684-A5FF-4FC2A469EF02}" type="parTrans" cxnId="{A9B5F867-4534-4004-AF59-09DDEDBA9A51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B3BD9F1-1024-4DF9-8393-4DF804982168}" type="sibTrans" cxnId="{A9B5F867-4534-4004-AF59-09DDEDBA9A51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E1EC750-DF47-406B-97C2-D7559C11137A}">
      <dgm:prSet custT="1"/>
      <dgm:spPr/>
      <dgm:t>
        <a:bodyPr/>
        <a:lstStyle/>
        <a:p>
          <a:r>
            <a:rPr lang="en-US" sz="3000" b="0">
              <a:latin typeface="Verdana"/>
              <a:ea typeface="Verdana"/>
            </a:rPr>
            <a:t>Soil Texture</a:t>
          </a:r>
          <a:endParaRPr lang="en-US" sz="3000">
            <a:latin typeface="Verdana"/>
            <a:ea typeface="Verdana"/>
          </a:endParaRPr>
        </a:p>
      </dgm:t>
    </dgm:pt>
    <dgm:pt modelId="{9C54FD53-3157-4454-8B1A-8DC0C08FA16E}" type="parTrans" cxnId="{84BB21F9-F3F8-443D-B370-0B381558E5D9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99B3FFB-65FE-456D-B34C-70E14D90CFFD}" type="sibTrans" cxnId="{84BB21F9-F3F8-443D-B370-0B381558E5D9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DFB13AE-1F16-461B-B83F-DEB77D09E98D}">
      <dgm:prSet custT="1"/>
      <dgm:spPr/>
      <dgm:t>
        <a:bodyPr/>
        <a:lstStyle/>
        <a:p>
          <a:r>
            <a:rPr lang="en-US" sz="3000" b="0">
              <a:latin typeface="Verdana"/>
              <a:ea typeface="Verdana"/>
            </a:rPr>
            <a:t>Crop Land Data</a:t>
          </a:r>
          <a:endParaRPr lang="en-US" sz="3000">
            <a:latin typeface="Verdana"/>
            <a:ea typeface="Verdana"/>
          </a:endParaRPr>
        </a:p>
      </dgm:t>
    </dgm:pt>
    <dgm:pt modelId="{3E8FC209-D2F5-42BD-AB75-9A3742CA43FB}" type="parTrans" cxnId="{A2743373-CFED-4D41-9205-9FD7679BABB8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551F9BD-4066-41CB-9957-8F0DBAD31FDD}" type="sibTrans" cxnId="{A2743373-CFED-4D41-9205-9FD7679BABB8}">
      <dgm:prSet/>
      <dgm:spPr/>
      <dgm:t>
        <a:bodyPr/>
        <a:lstStyle/>
        <a:p>
          <a:endParaRPr lang="en-US" sz="30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D90C7FC-92D3-4B45-AADB-C21B017EC856}" type="pres">
      <dgm:prSet presAssocID="{4793F6DB-0F3F-46DE-82CD-F41FA7294A99}" presName="vert0" presStyleCnt="0">
        <dgm:presLayoutVars>
          <dgm:dir/>
          <dgm:animOne val="branch"/>
          <dgm:animLvl val="lvl"/>
        </dgm:presLayoutVars>
      </dgm:prSet>
      <dgm:spPr/>
    </dgm:pt>
    <dgm:pt modelId="{A1C3DD63-0A81-471D-8B72-E129B81B970F}" type="pres">
      <dgm:prSet presAssocID="{CA07FFAA-2180-400D-9C0F-2E7CF0D80D8A}" presName="thickLine" presStyleLbl="alignNode1" presStyleIdx="0" presStyleCnt="6"/>
      <dgm:spPr/>
    </dgm:pt>
    <dgm:pt modelId="{D70866F8-1399-4A3D-8A93-CBC908049E8D}" type="pres">
      <dgm:prSet presAssocID="{CA07FFAA-2180-400D-9C0F-2E7CF0D80D8A}" presName="horz1" presStyleCnt="0"/>
      <dgm:spPr/>
    </dgm:pt>
    <dgm:pt modelId="{06E69F6C-03CC-4607-89C9-8E7AAEB44180}" type="pres">
      <dgm:prSet presAssocID="{CA07FFAA-2180-400D-9C0F-2E7CF0D80D8A}" presName="tx1" presStyleLbl="revTx" presStyleIdx="0" presStyleCnt="6"/>
      <dgm:spPr/>
    </dgm:pt>
    <dgm:pt modelId="{9D3285F0-A996-4938-A21C-2E52C8FD85F0}" type="pres">
      <dgm:prSet presAssocID="{CA07FFAA-2180-400D-9C0F-2E7CF0D80D8A}" presName="vert1" presStyleCnt="0"/>
      <dgm:spPr/>
    </dgm:pt>
    <dgm:pt modelId="{1C37F7BA-BE99-40EE-83AB-7B4D66B70E61}" type="pres">
      <dgm:prSet presAssocID="{283B9629-4AC0-422D-8691-7DEFBE0119FC}" presName="thickLine" presStyleLbl="alignNode1" presStyleIdx="1" presStyleCnt="6"/>
      <dgm:spPr/>
    </dgm:pt>
    <dgm:pt modelId="{9559AA7F-F630-4FE0-A732-E2CD3B491185}" type="pres">
      <dgm:prSet presAssocID="{283B9629-4AC0-422D-8691-7DEFBE0119FC}" presName="horz1" presStyleCnt="0"/>
      <dgm:spPr/>
    </dgm:pt>
    <dgm:pt modelId="{53C6E256-1AB5-4806-89C0-332733D82960}" type="pres">
      <dgm:prSet presAssocID="{283B9629-4AC0-422D-8691-7DEFBE0119FC}" presName="tx1" presStyleLbl="revTx" presStyleIdx="1" presStyleCnt="6"/>
      <dgm:spPr/>
    </dgm:pt>
    <dgm:pt modelId="{61F3BAA7-0F62-4EF3-B059-A6F895B69719}" type="pres">
      <dgm:prSet presAssocID="{283B9629-4AC0-422D-8691-7DEFBE0119FC}" presName="vert1" presStyleCnt="0"/>
      <dgm:spPr/>
    </dgm:pt>
    <dgm:pt modelId="{5CA372BF-AB48-4D89-9C94-B3F82462110F}" type="pres">
      <dgm:prSet presAssocID="{B5C5B49C-D4FA-48C9-9DCE-0CA4627AE63A}" presName="thickLine" presStyleLbl="alignNode1" presStyleIdx="2" presStyleCnt="6"/>
      <dgm:spPr/>
    </dgm:pt>
    <dgm:pt modelId="{8BE9B72A-8DCF-439E-B37F-1C0DFA0248C8}" type="pres">
      <dgm:prSet presAssocID="{B5C5B49C-D4FA-48C9-9DCE-0CA4627AE63A}" presName="horz1" presStyleCnt="0"/>
      <dgm:spPr/>
    </dgm:pt>
    <dgm:pt modelId="{E9758BCA-3FAC-49DD-BE5F-72FA9765A507}" type="pres">
      <dgm:prSet presAssocID="{B5C5B49C-D4FA-48C9-9DCE-0CA4627AE63A}" presName="tx1" presStyleLbl="revTx" presStyleIdx="2" presStyleCnt="6"/>
      <dgm:spPr/>
    </dgm:pt>
    <dgm:pt modelId="{F4D62B0B-6B4F-4873-B36A-C5904BF0E240}" type="pres">
      <dgm:prSet presAssocID="{B5C5B49C-D4FA-48C9-9DCE-0CA4627AE63A}" presName="vert1" presStyleCnt="0"/>
      <dgm:spPr/>
    </dgm:pt>
    <dgm:pt modelId="{752C309A-FD19-4BD8-956B-B51799CDA601}" type="pres">
      <dgm:prSet presAssocID="{DEE8A575-0F92-4496-95F3-A201B45C4CA1}" presName="thickLine" presStyleLbl="alignNode1" presStyleIdx="3" presStyleCnt="6"/>
      <dgm:spPr/>
    </dgm:pt>
    <dgm:pt modelId="{FDE5FE93-EE25-4A86-BCAC-FF2BACAEE5D0}" type="pres">
      <dgm:prSet presAssocID="{DEE8A575-0F92-4496-95F3-A201B45C4CA1}" presName="horz1" presStyleCnt="0"/>
      <dgm:spPr/>
    </dgm:pt>
    <dgm:pt modelId="{6BDC5C2E-D84C-424F-B923-BC8ECCDD47EF}" type="pres">
      <dgm:prSet presAssocID="{DEE8A575-0F92-4496-95F3-A201B45C4CA1}" presName="tx1" presStyleLbl="revTx" presStyleIdx="3" presStyleCnt="6"/>
      <dgm:spPr/>
    </dgm:pt>
    <dgm:pt modelId="{C631018E-B985-4B3F-994E-F74EFF90D89D}" type="pres">
      <dgm:prSet presAssocID="{DEE8A575-0F92-4496-95F3-A201B45C4CA1}" presName="vert1" presStyleCnt="0"/>
      <dgm:spPr/>
    </dgm:pt>
    <dgm:pt modelId="{202C48AD-D7F9-40DE-887D-77FAC03E9F0E}" type="pres">
      <dgm:prSet presAssocID="{EE1EC750-DF47-406B-97C2-D7559C11137A}" presName="thickLine" presStyleLbl="alignNode1" presStyleIdx="4" presStyleCnt="6"/>
      <dgm:spPr/>
    </dgm:pt>
    <dgm:pt modelId="{5967E700-7CD5-4A78-9C35-AD76ED252647}" type="pres">
      <dgm:prSet presAssocID="{EE1EC750-DF47-406B-97C2-D7559C11137A}" presName="horz1" presStyleCnt="0"/>
      <dgm:spPr/>
    </dgm:pt>
    <dgm:pt modelId="{3D4F5B46-186B-4D07-8B77-9165B796A850}" type="pres">
      <dgm:prSet presAssocID="{EE1EC750-DF47-406B-97C2-D7559C11137A}" presName="tx1" presStyleLbl="revTx" presStyleIdx="4" presStyleCnt="6"/>
      <dgm:spPr/>
    </dgm:pt>
    <dgm:pt modelId="{CDF9C5B8-A129-44AA-B420-0D2B2E3FA6FF}" type="pres">
      <dgm:prSet presAssocID="{EE1EC750-DF47-406B-97C2-D7559C11137A}" presName="vert1" presStyleCnt="0"/>
      <dgm:spPr/>
    </dgm:pt>
    <dgm:pt modelId="{4480BD07-1D96-4682-91FA-5A23A95EE3D3}" type="pres">
      <dgm:prSet presAssocID="{6DFB13AE-1F16-461B-B83F-DEB77D09E98D}" presName="thickLine" presStyleLbl="alignNode1" presStyleIdx="5" presStyleCnt="6"/>
      <dgm:spPr/>
    </dgm:pt>
    <dgm:pt modelId="{AFFF4043-7AEA-41C9-AD26-93211ADF1142}" type="pres">
      <dgm:prSet presAssocID="{6DFB13AE-1F16-461B-B83F-DEB77D09E98D}" presName="horz1" presStyleCnt="0"/>
      <dgm:spPr/>
    </dgm:pt>
    <dgm:pt modelId="{5BD0C609-5810-47E8-B363-C31DEC6F512F}" type="pres">
      <dgm:prSet presAssocID="{6DFB13AE-1F16-461B-B83F-DEB77D09E98D}" presName="tx1" presStyleLbl="revTx" presStyleIdx="5" presStyleCnt="6"/>
      <dgm:spPr/>
    </dgm:pt>
    <dgm:pt modelId="{8A88BC13-E2E0-4DC6-8A89-B04063C35995}" type="pres">
      <dgm:prSet presAssocID="{6DFB13AE-1F16-461B-B83F-DEB77D09E98D}" presName="vert1" presStyleCnt="0"/>
      <dgm:spPr/>
    </dgm:pt>
  </dgm:ptLst>
  <dgm:cxnLst>
    <dgm:cxn modelId="{86F1EB19-CD5D-40D0-92E2-DF48DAE8834A}" type="presOf" srcId="{B5C5B49C-D4FA-48C9-9DCE-0CA4627AE63A}" destId="{E9758BCA-3FAC-49DD-BE5F-72FA9765A507}" srcOrd="0" destOrd="0" presId="urn:microsoft.com/office/officeart/2008/layout/LinedList"/>
    <dgm:cxn modelId="{CC9D712E-A992-42F9-B0F3-3F03C2EEB5F3}" srcId="{4793F6DB-0F3F-46DE-82CD-F41FA7294A99}" destId="{B5C5B49C-D4FA-48C9-9DCE-0CA4627AE63A}" srcOrd="2" destOrd="0" parTransId="{8473CF4A-1466-4891-8664-34799F2240C8}" sibTransId="{9291C9BD-F9F8-4D19-87BB-861347A1BDC8}"/>
    <dgm:cxn modelId="{A9B5F867-4534-4004-AF59-09DDEDBA9A51}" srcId="{4793F6DB-0F3F-46DE-82CD-F41FA7294A99}" destId="{DEE8A575-0F92-4496-95F3-A201B45C4CA1}" srcOrd="3" destOrd="0" parTransId="{1A938EA3-F38D-4684-A5FF-4FC2A469EF02}" sibTransId="{0B3BD9F1-1024-4DF9-8393-4DF804982168}"/>
    <dgm:cxn modelId="{67A7154F-0B72-4D62-9B64-908B2AD6569D}" type="presOf" srcId="{CA07FFAA-2180-400D-9C0F-2E7CF0D80D8A}" destId="{06E69F6C-03CC-4607-89C9-8E7AAEB44180}" srcOrd="0" destOrd="0" presId="urn:microsoft.com/office/officeart/2008/layout/LinedList"/>
    <dgm:cxn modelId="{A2743373-CFED-4D41-9205-9FD7679BABB8}" srcId="{4793F6DB-0F3F-46DE-82CD-F41FA7294A99}" destId="{6DFB13AE-1F16-461B-B83F-DEB77D09E98D}" srcOrd="5" destOrd="0" parTransId="{3E8FC209-D2F5-42BD-AB75-9A3742CA43FB}" sibTransId="{6551F9BD-4066-41CB-9957-8F0DBAD31FDD}"/>
    <dgm:cxn modelId="{B519D658-CAEE-4836-8B0E-67AFFC1E9A7D}" type="presOf" srcId="{4793F6DB-0F3F-46DE-82CD-F41FA7294A99}" destId="{0D90C7FC-92D3-4B45-AADB-C21B017EC856}" srcOrd="0" destOrd="0" presId="urn:microsoft.com/office/officeart/2008/layout/LinedList"/>
    <dgm:cxn modelId="{61F15BA1-7B2A-4967-99C3-B37A5A2685E8}" type="presOf" srcId="{DEE8A575-0F92-4496-95F3-A201B45C4CA1}" destId="{6BDC5C2E-D84C-424F-B923-BC8ECCDD47EF}" srcOrd="0" destOrd="0" presId="urn:microsoft.com/office/officeart/2008/layout/LinedList"/>
    <dgm:cxn modelId="{689DA2B3-CBAF-4CBF-8E6E-1EBB47D71704}" srcId="{4793F6DB-0F3F-46DE-82CD-F41FA7294A99}" destId="{283B9629-4AC0-422D-8691-7DEFBE0119FC}" srcOrd="1" destOrd="0" parTransId="{6D285112-38AA-42A7-B2DA-1B81C40E58E7}" sibTransId="{A33D1D2A-66AD-495D-A311-1D74A9F764EC}"/>
    <dgm:cxn modelId="{FD37C4BF-BC6C-4AB5-AA9A-82C5711ACBB4}" type="presOf" srcId="{6DFB13AE-1F16-461B-B83F-DEB77D09E98D}" destId="{5BD0C609-5810-47E8-B363-C31DEC6F512F}" srcOrd="0" destOrd="0" presId="urn:microsoft.com/office/officeart/2008/layout/LinedList"/>
    <dgm:cxn modelId="{49615FD8-7D2E-45B0-A20E-734ECBD86DC0}" srcId="{4793F6DB-0F3F-46DE-82CD-F41FA7294A99}" destId="{CA07FFAA-2180-400D-9C0F-2E7CF0D80D8A}" srcOrd="0" destOrd="0" parTransId="{71651C0B-D2F4-4FB2-ADB6-8EC3CBAF2D89}" sibTransId="{A5415C6C-9880-48EA-BE1D-6D0DC0AE1698}"/>
    <dgm:cxn modelId="{1753FDE0-0CCE-44A9-A6E8-BF83F7CF7D31}" type="presOf" srcId="{EE1EC750-DF47-406B-97C2-D7559C11137A}" destId="{3D4F5B46-186B-4D07-8B77-9165B796A850}" srcOrd="0" destOrd="0" presId="urn:microsoft.com/office/officeart/2008/layout/LinedList"/>
    <dgm:cxn modelId="{3DE0BBE3-2BD3-472F-BCF5-094AED423F6C}" type="presOf" srcId="{283B9629-4AC0-422D-8691-7DEFBE0119FC}" destId="{53C6E256-1AB5-4806-89C0-332733D82960}" srcOrd="0" destOrd="0" presId="urn:microsoft.com/office/officeart/2008/layout/LinedList"/>
    <dgm:cxn modelId="{84BB21F9-F3F8-443D-B370-0B381558E5D9}" srcId="{4793F6DB-0F3F-46DE-82CD-F41FA7294A99}" destId="{EE1EC750-DF47-406B-97C2-D7559C11137A}" srcOrd="4" destOrd="0" parTransId="{9C54FD53-3157-4454-8B1A-8DC0C08FA16E}" sibTransId="{699B3FFB-65FE-456D-B34C-70E14D90CFFD}"/>
    <dgm:cxn modelId="{09695F9D-6A99-48F2-A17E-8F41E8EF7F77}" type="presParOf" srcId="{0D90C7FC-92D3-4B45-AADB-C21B017EC856}" destId="{A1C3DD63-0A81-471D-8B72-E129B81B970F}" srcOrd="0" destOrd="0" presId="urn:microsoft.com/office/officeart/2008/layout/LinedList"/>
    <dgm:cxn modelId="{B75E1C6F-1FA9-4457-AFC5-E8B060C22641}" type="presParOf" srcId="{0D90C7FC-92D3-4B45-AADB-C21B017EC856}" destId="{D70866F8-1399-4A3D-8A93-CBC908049E8D}" srcOrd="1" destOrd="0" presId="urn:microsoft.com/office/officeart/2008/layout/LinedList"/>
    <dgm:cxn modelId="{D3480A0A-649B-4C5C-9F0B-617C14901A1C}" type="presParOf" srcId="{D70866F8-1399-4A3D-8A93-CBC908049E8D}" destId="{06E69F6C-03CC-4607-89C9-8E7AAEB44180}" srcOrd="0" destOrd="0" presId="urn:microsoft.com/office/officeart/2008/layout/LinedList"/>
    <dgm:cxn modelId="{14AF127B-753B-494F-B547-016A86805549}" type="presParOf" srcId="{D70866F8-1399-4A3D-8A93-CBC908049E8D}" destId="{9D3285F0-A996-4938-A21C-2E52C8FD85F0}" srcOrd="1" destOrd="0" presId="urn:microsoft.com/office/officeart/2008/layout/LinedList"/>
    <dgm:cxn modelId="{84483FF4-6E83-48B9-8E26-B2D11DEC2C0E}" type="presParOf" srcId="{0D90C7FC-92D3-4B45-AADB-C21B017EC856}" destId="{1C37F7BA-BE99-40EE-83AB-7B4D66B70E61}" srcOrd="2" destOrd="0" presId="urn:microsoft.com/office/officeart/2008/layout/LinedList"/>
    <dgm:cxn modelId="{A01F648D-2E0D-4A0D-BBDD-01B35EA54D60}" type="presParOf" srcId="{0D90C7FC-92D3-4B45-AADB-C21B017EC856}" destId="{9559AA7F-F630-4FE0-A732-E2CD3B491185}" srcOrd="3" destOrd="0" presId="urn:microsoft.com/office/officeart/2008/layout/LinedList"/>
    <dgm:cxn modelId="{A15B5D3D-E702-4059-B721-27FA47FC6393}" type="presParOf" srcId="{9559AA7F-F630-4FE0-A732-E2CD3B491185}" destId="{53C6E256-1AB5-4806-89C0-332733D82960}" srcOrd="0" destOrd="0" presId="urn:microsoft.com/office/officeart/2008/layout/LinedList"/>
    <dgm:cxn modelId="{C458536B-9960-447C-93ED-8032DC34BB1A}" type="presParOf" srcId="{9559AA7F-F630-4FE0-A732-E2CD3B491185}" destId="{61F3BAA7-0F62-4EF3-B059-A6F895B69719}" srcOrd="1" destOrd="0" presId="urn:microsoft.com/office/officeart/2008/layout/LinedList"/>
    <dgm:cxn modelId="{847CFDC4-5A04-4907-8B0E-EE43C622F648}" type="presParOf" srcId="{0D90C7FC-92D3-4B45-AADB-C21B017EC856}" destId="{5CA372BF-AB48-4D89-9C94-B3F82462110F}" srcOrd="4" destOrd="0" presId="urn:microsoft.com/office/officeart/2008/layout/LinedList"/>
    <dgm:cxn modelId="{3146B0F7-3405-4A5F-BE40-DF958C7014B6}" type="presParOf" srcId="{0D90C7FC-92D3-4B45-AADB-C21B017EC856}" destId="{8BE9B72A-8DCF-439E-B37F-1C0DFA0248C8}" srcOrd="5" destOrd="0" presId="urn:microsoft.com/office/officeart/2008/layout/LinedList"/>
    <dgm:cxn modelId="{FB97DCDB-A35C-4627-8774-6E5E1683D221}" type="presParOf" srcId="{8BE9B72A-8DCF-439E-B37F-1C0DFA0248C8}" destId="{E9758BCA-3FAC-49DD-BE5F-72FA9765A507}" srcOrd="0" destOrd="0" presId="urn:microsoft.com/office/officeart/2008/layout/LinedList"/>
    <dgm:cxn modelId="{2BF14F9C-A57B-4040-9EB5-ED0565172806}" type="presParOf" srcId="{8BE9B72A-8DCF-439E-B37F-1C0DFA0248C8}" destId="{F4D62B0B-6B4F-4873-B36A-C5904BF0E240}" srcOrd="1" destOrd="0" presId="urn:microsoft.com/office/officeart/2008/layout/LinedList"/>
    <dgm:cxn modelId="{239B14F8-B5EF-4E6B-A61F-FAC789AE4D49}" type="presParOf" srcId="{0D90C7FC-92D3-4B45-AADB-C21B017EC856}" destId="{752C309A-FD19-4BD8-956B-B51799CDA601}" srcOrd="6" destOrd="0" presId="urn:microsoft.com/office/officeart/2008/layout/LinedList"/>
    <dgm:cxn modelId="{8E30A601-7256-4498-B80C-F572A43FC88D}" type="presParOf" srcId="{0D90C7FC-92D3-4B45-AADB-C21B017EC856}" destId="{FDE5FE93-EE25-4A86-BCAC-FF2BACAEE5D0}" srcOrd="7" destOrd="0" presId="urn:microsoft.com/office/officeart/2008/layout/LinedList"/>
    <dgm:cxn modelId="{271C286A-B4F7-4C2D-B880-223E79F867BA}" type="presParOf" srcId="{FDE5FE93-EE25-4A86-BCAC-FF2BACAEE5D0}" destId="{6BDC5C2E-D84C-424F-B923-BC8ECCDD47EF}" srcOrd="0" destOrd="0" presId="urn:microsoft.com/office/officeart/2008/layout/LinedList"/>
    <dgm:cxn modelId="{DF4F121E-0128-4897-B4B9-AED05A7838D0}" type="presParOf" srcId="{FDE5FE93-EE25-4A86-BCAC-FF2BACAEE5D0}" destId="{C631018E-B985-4B3F-994E-F74EFF90D89D}" srcOrd="1" destOrd="0" presId="urn:microsoft.com/office/officeart/2008/layout/LinedList"/>
    <dgm:cxn modelId="{8C1AB031-9DC4-4EDA-930F-B9F3C89438B3}" type="presParOf" srcId="{0D90C7FC-92D3-4B45-AADB-C21B017EC856}" destId="{202C48AD-D7F9-40DE-887D-77FAC03E9F0E}" srcOrd="8" destOrd="0" presId="urn:microsoft.com/office/officeart/2008/layout/LinedList"/>
    <dgm:cxn modelId="{45E08975-5C91-46AC-B72B-3D725FCEABDC}" type="presParOf" srcId="{0D90C7FC-92D3-4B45-AADB-C21B017EC856}" destId="{5967E700-7CD5-4A78-9C35-AD76ED252647}" srcOrd="9" destOrd="0" presId="urn:microsoft.com/office/officeart/2008/layout/LinedList"/>
    <dgm:cxn modelId="{3838E61A-1C43-446E-B463-45CFDD59C17D}" type="presParOf" srcId="{5967E700-7CD5-4A78-9C35-AD76ED252647}" destId="{3D4F5B46-186B-4D07-8B77-9165B796A850}" srcOrd="0" destOrd="0" presId="urn:microsoft.com/office/officeart/2008/layout/LinedList"/>
    <dgm:cxn modelId="{B0DC5DE4-23B5-4ECF-9E3F-BF0CD36555E1}" type="presParOf" srcId="{5967E700-7CD5-4A78-9C35-AD76ED252647}" destId="{CDF9C5B8-A129-44AA-B420-0D2B2E3FA6FF}" srcOrd="1" destOrd="0" presId="urn:microsoft.com/office/officeart/2008/layout/LinedList"/>
    <dgm:cxn modelId="{63FA894A-E185-45A8-9397-6117EF6515E1}" type="presParOf" srcId="{0D90C7FC-92D3-4B45-AADB-C21B017EC856}" destId="{4480BD07-1D96-4682-91FA-5A23A95EE3D3}" srcOrd="10" destOrd="0" presId="urn:microsoft.com/office/officeart/2008/layout/LinedList"/>
    <dgm:cxn modelId="{6F7A8A2C-4B75-4E1A-88A1-C83BCCDBC32F}" type="presParOf" srcId="{0D90C7FC-92D3-4B45-AADB-C21B017EC856}" destId="{AFFF4043-7AEA-41C9-AD26-93211ADF1142}" srcOrd="11" destOrd="0" presId="urn:microsoft.com/office/officeart/2008/layout/LinedList"/>
    <dgm:cxn modelId="{C5F63EF3-AC29-4024-AC8F-76D1F00757AC}" type="presParOf" srcId="{AFFF4043-7AEA-41C9-AD26-93211ADF1142}" destId="{5BD0C609-5810-47E8-B363-C31DEC6F512F}" srcOrd="0" destOrd="0" presId="urn:microsoft.com/office/officeart/2008/layout/LinedList"/>
    <dgm:cxn modelId="{1F46487B-66A2-4D23-A41B-AE65EDF3E803}" type="presParOf" srcId="{AFFF4043-7AEA-41C9-AD26-93211ADF1142}" destId="{8A88BC13-E2E0-4DC6-8A89-B04063C359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3DD63-0A81-471D-8B72-E129B81B970F}">
      <dsp:nvSpPr>
        <dsp:cNvPr id="0" name=""/>
        <dsp:cNvSpPr/>
      </dsp:nvSpPr>
      <dsp:spPr>
        <a:xfrm>
          <a:off x="0" y="2124"/>
          <a:ext cx="8638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69F6C-03CC-4607-89C9-8E7AAEB44180}">
      <dsp:nvSpPr>
        <dsp:cNvPr id="0" name=""/>
        <dsp:cNvSpPr/>
      </dsp:nvSpPr>
      <dsp:spPr>
        <a:xfrm>
          <a:off x="0" y="2124"/>
          <a:ext cx="863825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>
              <a:latin typeface="Verdana" panose="020B0604030504040204" pitchFamily="34" charset="0"/>
              <a:ea typeface="Verdana" panose="020B0604030504040204" pitchFamily="34" charset="0"/>
            </a:rPr>
            <a:t>Precipitation</a:t>
          </a:r>
          <a:endParaRPr lang="en-US" sz="30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0" y="2124"/>
        <a:ext cx="8638252" cy="724514"/>
      </dsp:txXfrm>
    </dsp:sp>
    <dsp:sp modelId="{1C37F7BA-BE99-40EE-83AB-7B4D66B70E61}">
      <dsp:nvSpPr>
        <dsp:cNvPr id="0" name=""/>
        <dsp:cNvSpPr/>
      </dsp:nvSpPr>
      <dsp:spPr>
        <a:xfrm>
          <a:off x="0" y="726639"/>
          <a:ext cx="8638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6E256-1AB5-4806-89C0-332733D82960}">
      <dsp:nvSpPr>
        <dsp:cNvPr id="0" name=""/>
        <dsp:cNvSpPr/>
      </dsp:nvSpPr>
      <dsp:spPr>
        <a:xfrm>
          <a:off x="0" y="726639"/>
          <a:ext cx="863825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>
              <a:latin typeface="Verdana" panose="020B0604030504040204" pitchFamily="34" charset="0"/>
              <a:ea typeface="Verdana" panose="020B0604030504040204" pitchFamily="34" charset="0"/>
            </a:rPr>
            <a:t>Temperature</a:t>
          </a:r>
          <a:endParaRPr lang="en-US" sz="30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0" y="726639"/>
        <a:ext cx="8638252" cy="724514"/>
      </dsp:txXfrm>
    </dsp:sp>
    <dsp:sp modelId="{5CA372BF-AB48-4D89-9C94-B3F82462110F}">
      <dsp:nvSpPr>
        <dsp:cNvPr id="0" name=""/>
        <dsp:cNvSpPr/>
      </dsp:nvSpPr>
      <dsp:spPr>
        <a:xfrm>
          <a:off x="0" y="1451154"/>
          <a:ext cx="8638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58BCA-3FAC-49DD-BE5F-72FA9765A507}">
      <dsp:nvSpPr>
        <dsp:cNvPr id="0" name=""/>
        <dsp:cNvSpPr/>
      </dsp:nvSpPr>
      <dsp:spPr>
        <a:xfrm>
          <a:off x="0" y="1451154"/>
          <a:ext cx="863825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>
              <a:latin typeface="Verdana"/>
              <a:ea typeface="Verdana"/>
            </a:rPr>
            <a:t>Standardized precipitation Index</a:t>
          </a:r>
          <a:endParaRPr lang="en-US" sz="3000" kern="1200">
            <a:latin typeface="Verdana"/>
            <a:ea typeface="Verdana"/>
          </a:endParaRPr>
        </a:p>
      </dsp:txBody>
      <dsp:txXfrm>
        <a:off x="0" y="1451154"/>
        <a:ext cx="8638252" cy="724514"/>
      </dsp:txXfrm>
    </dsp:sp>
    <dsp:sp modelId="{752C309A-FD19-4BD8-956B-B51799CDA601}">
      <dsp:nvSpPr>
        <dsp:cNvPr id="0" name=""/>
        <dsp:cNvSpPr/>
      </dsp:nvSpPr>
      <dsp:spPr>
        <a:xfrm>
          <a:off x="0" y="2175669"/>
          <a:ext cx="8638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5C2E-D84C-424F-B923-BC8ECCDD47EF}">
      <dsp:nvSpPr>
        <dsp:cNvPr id="0" name=""/>
        <dsp:cNvSpPr/>
      </dsp:nvSpPr>
      <dsp:spPr>
        <a:xfrm>
          <a:off x="0" y="2175669"/>
          <a:ext cx="863825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>
              <a:latin typeface="Verdana" panose="020B0604030504040204" pitchFamily="34" charset="0"/>
              <a:ea typeface="Verdana" panose="020B0604030504040204" pitchFamily="34" charset="0"/>
            </a:rPr>
            <a:t>Palmer Drought Severity Index</a:t>
          </a:r>
          <a:endParaRPr lang="en-US" sz="30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0" y="2175669"/>
        <a:ext cx="8638252" cy="724514"/>
      </dsp:txXfrm>
    </dsp:sp>
    <dsp:sp modelId="{202C48AD-D7F9-40DE-887D-77FAC03E9F0E}">
      <dsp:nvSpPr>
        <dsp:cNvPr id="0" name=""/>
        <dsp:cNvSpPr/>
      </dsp:nvSpPr>
      <dsp:spPr>
        <a:xfrm>
          <a:off x="0" y="2900183"/>
          <a:ext cx="8638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F5B46-186B-4D07-8B77-9165B796A850}">
      <dsp:nvSpPr>
        <dsp:cNvPr id="0" name=""/>
        <dsp:cNvSpPr/>
      </dsp:nvSpPr>
      <dsp:spPr>
        <a:xfrm>
          <a:off x="0" y="2900183"/>
          <a:ext cx="863825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>
              <a:latin typeface="Verdana"/>
              <a:ea typeface="Verdana"/>
            </a:rPr>
            <a:t>Soil Texture</a:t>
          </a:r>
          <a:endParaRPr lang="en-US" sz="3000" kern="1200">
            <a:latin typeface="Verdana"/>
            <a:ea typeface="Verdana"/>
          </a:endParaRPr>
        </a:p>
      </dsp:txBody>
      <dsp:txXfrm>
        <a:off x="0" y="2900183"/>
        <a:ext cx="8638252" cy="724514"/>
      </dsp:txXfrm>
    </dsp:sp>
    <dsp:sp modelId="{4480BD07-1D96-4682-91FA-5A23A95EE3D3}">
      <dsp:nvSpPr>
        <dsp:cNvPr id="0" name=""/>
        <dsp:cNvSpPr/>
      </dsp:nvSpPr>
      <dsp:spPr>
        <a:xfrm>
          <a:off x="0" y="3624698"/>
          <a:ext cx="8638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0C609-5810-47E8-B363-C31DEC6F512F}">
      <dsp:nvSpPr>
        <dsp:cNvPr id="0" name=""/>
        <dsp:cNvSpPr/>
      </dsp:nvSpPr>
      <dsp:spPr>
        <a:xfrm>
          <a:off x="0" y="3624698"/>
          <a:ext cx="863825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>
              <a:latin typeface="Verdana"/>
              <a:ea typeface="Verdana"/>
            </a:rPr>
            <a:t>Crop Land Data</a:t>
          </a:r>
          <a:endParaRPr lang="en-US" sz="3000" kern="1200">
            <a:latin typeface="Verdana"/>
            <a:ea typeface="Verdana"/>
          </a:endParaRPr>
        </a:p>
      </dsp:txBody>
      <dsp:txXfrm>
        <a:off x="0" y="3624698"/>
        <a:ext cx="8638252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11/1/2023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33321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7231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9722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303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https://kellytillage.com/us/improve-soil-health-techniques/</a:t>
            </a:r>
          </a:p>
          <a:p>
            <a:r>
              <a:rPr lang="en-US"/>
              <a:t>https://www.newscientist.com/lastword/mg25433813-000-how-many-humans-would-there-be-if-agriculture-hadnt-been-invented/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73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0752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34125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068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0676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4287"/>
            <a:ext cx="9144000" cy="338567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50789"/>
            <a:ext cx="9144000" cy="961389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8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140208"/>
            <a:ext cx="10839862" cy="150331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772092"/>
            <a:ext cx="1307592" cy="1611187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182880" tIns="228600" rIns="182880" anchor="t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736848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772092"/>
            <a:ext cx="1307592" cy="1611187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182880" tIns="228600" rIns="182880" anchor="t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736848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772092"/>
            <a:ext cx="1307592" cy="1611187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182880" tIns="228600" rIns="182880" anchor="t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736848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772092"/>
            <a:ext cx="1307592" cy="1611187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182880" tIns="228600" rIns="182880" anchor="t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736848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442140"/>
            <a:ext cx="1307592" cy="1611187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182880" tIns="228600" rIns="182880" anchor="t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406896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442140"/>
            <a:ext cx="1307592" cy="1611187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182880" tIns="228600" rIns="182880" anchor="t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406896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442140"/>
            <a:ext cx="1307592" cy="1611187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182880" tIns="228600" rIns="182880" anchor="t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406896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442140"/>
            <a:ext cx="1307592" cy="1611187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182880" tIns="228600" rIns="182880" anchor="t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406896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38590B-52FF-3291-0CB9-7055B62D6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1" cy="6800412"/>
            <a:chOff x="0" y="0"/>
            <a:chExt cx="12192001" cy="680041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31668E-263B-8FB1-9DBB-25F22BB441B3}"/>
                </a:ext>
              </a:extLst>
            </p:cNvPr>
            <p:cNvSpPr/>
            <p:nvPr userDrawn="1"/>
          </p:nvSpPr>
          <p:spPr>
            <a:xfrm>
              <a:off x="0" y="0"/>
              <a:ext cx="4303817" cy="6100294"/>
            </a:xfrm>
            <a:custGeom>
              <a:avLst/>
              <a:gdLst>
                <a:gd name="connsiteX0" fmla="*/ 0 w 4303817"/>
                <a:gd name="connsiteY0" fmla="*/ 0 h 6100294"/>
                <a:gd name="connsiteX1" fmla="*/ 4228398 w 4303817"/>
                <a:gd name="connsiteY1" fmla="*/ 0 h 6100294"/>
                <a:gd name="connsiteX2" fmla="*/ 4229446 w 4303817"/>
                <a:gd name="connsiteY2" fmla="*/ 3967 h 6100294"/>
                <a:gd name="connsiteX3" fmla="*/ 1077531 w 4303817"/>
                <a:gd name="connsiteY3" fmla="*/ 5738774 h 6100294"/>
                <a:gd name="connsiteX4" fmla="*/ 4752 w 4303817"/>
                <a:gd name="connsiteY4" fmla="*/ 6100294 h 6100294"/>
                <a:gd name="connsiteX5" fmla="*/ 0 w 4303817"/>
                <a:gd name="connsiteY5" fmla="*/ 6100220 h 610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3817" h="6100294">
                  <a:moveTo>
                    <a:pt x="0" y="0"/>
                  </a:moveTo>
                  <a:lnTo>
                    <a:pt x="4228398" y="0"/>
                  </a:lnTo>
                  <a:lnTo>
                    <a:pt x="4229446" y="3967"/>
                  </a:lnTo>
                  <a:cubicBezTo>
                    <a:pt x="4705210" y="2114652"/>
                    <a:pt x="2809371" y="4773411"/>
                    <a:pt x="1077531" y="5738774"/>
                  </a:cubicBezTo>
                  <a:cubicBezTo>
                    <a:pt x="852198" y="5864379"/>
                    <a:pt x="435304" y="6090896"/>
                    <a:pt x="4752" y="6100294"/>
                  </a:cubicBezTo>
                  <a:lnTo>
                    <a:pt x="0" y="6100220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 w="207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3F013D-932D-1E7D-D22E-294313461200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72DA96-A413-EF87-50D3-D8EF54FD9F55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57588"/>
            <a:ext cx="10515600" cy="158593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901952"/>
            <a:ext cx="10515600" cy="3877056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6264"/>
            <a:ext cx="10882503" cy="1563682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1F9F7C-BA51-8061-A6C8-8D1399E0F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54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FB3FE0-6224-1CB0-11C2-00DCD2B7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2AF459-3431-0E12-3599-26E4E00D03DA}"/>
                </a:ext>
              </a:extLst>
            </p:cNvPr>
            <p:cNvSpPr/>
            <p:nvPr userDrawn="1"/>
          </p:nvSpPr>
          <p:spPr>
            <a:xfrm>
              <a:off x="737754" y="1496371"/>
              <a:ext cx="11454247" cy="5361629"/>
            </a:xfrm>
            <a:custGeom>
              <a:avLst/>
              <a:gdLst>
                <a:gd name="connsiteX0" fmla="*/ 6289581 w 11454247"/>
                <a:gd name="connsiteY0" fmla="*/ 282 h 5361629"/>
                <a:gd name="connsiteX1" fmla="*/ 10470807 w 11454247"/>
                <a:gd name="connsiteY1" fmla="*/ 759302 h 5361629"/>
                <a:gd name="connsiteX2" fmla="*/ 11276049 w 11454247"/>
                <a:gd name="connsiteY2" fmla="*/ 1131122 h 5361629"/>
                <a:gd name="connsiteX3" fmla="*/ 11454247 w 11454247"/>
                <a:gd name="connsiteY3" fmla="*/ 1230436 h 5361629"/>
                <a:gd name="connsiteX4" fmla="*/ 11454247 w 11454247"/>
                <a:gd name="connsiteY4" fmla="*/ 5361629 h 5361629"/>
                <a:gd name="connsiteX5" fmla="*/ 380284 w 11454247"/>
                <a:gd name="connsiteY5" fmla="*/ 5361629 h 5361629"/>
                <a:gd name="connsiteX6" fmla="*/ 335545 w 11454247"/>
                <a:gd name="connsiteY6" fmla="*/ 5249207 h 5361629"/>
                <a:gd name="connsiteX7" fmla="*/ 397857 w 11454247"/>
                <a:gd name="connsiteY7" fmla="*/ 1927967 h 5361629"/>
                <a:gd name="connsiteX8" fmla="*/ 2970513 w 11454247"/>
                <a:gd name="connsiteY8" fmla="*/ 486859 h 5361629"/>
                <a:gd name="connsiteX9" fmla="*/ 6289581 w 11454247"/>
                <a:gd name="connsiteY9" fmla="*/ 282 h 536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4247" h="5361629">
                  <a:moveTo>
                    <a:pt x="6289581" y="282"/>
                  </a:moveTo>
                  <a:cubicBezTo>
                    <a:pt x="8465340" y="-14675"/>
                    <a:pt x="10006154" y="571178"/>
                    <a:pt x="10470807" y="759302"/>
                  </a:cubicBezTo>
                  <a:cubicBezTo>
                    <a:pt x="10778666" y="883899"/>
                    <a:pt x="11045023" y="1008258"/>
                    <a:pt x="11276049" y="1131122"/>
                  </a:cubicBezTo>
                  <a:lnTo>
                    <a:pt x="11454247" y="1230436"/>
                  </a:lnTo>
                  <a:lnTo>
                    <a:pt x="11454247" y="5361629"/>
                  </a:lnTo>
                  <a:lnTo>
                    <a:pt x="380284" y="5361629"/>
                  </a:lnTo>
                  <a:lnTo>
                    <a:pt x="335545" y="5249207"/>
                  </a:lnTo>
                  <a:cubicBezTo>
                    <a:pt x="-39263" y="4244088"/>
                    <a:pt x="-202610" y="2928326"/>
                    <a:pt x="397857" y="1927967"/>
                  </a:cubicBezTo>
                  <a:cubicBezTo>
                    <a:pt x="517170" y="1729198"/>
                    <a:pt x="951042" y="1069104"/>
                    <a:pt x="2970513" y="486859"/>
                  </a:cubicBezTo>
                  <a:cubicBezTo>
                    <a:pt x="4180432" y="138015"/>
                    <a:pt x="5300600" y="7081"/>
                    <a:pt x="6289581" y="282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43000"/>
              </a:schemeClr>
            </a:solidFill>
            <a:ln w="40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20FF74-6126-AF6C-96C5-066C7B7B29A9}"/>
                </a:ext>
              </a:extLst>
            </p:cNvPr>
            <p:cNvSpPr/>
            <p:nvPr userDrawn="1"/>
          </p:nvSpPr>
          <p:spPr>
            <a:xfrm>
              <a:off x="0" y="0"/>
              <a:ext cx="8254792" cy="6858000"/>
            </a:xfrm>
            <a:custGeom>
              <a:avLst/>
              <a:gdLst>
                <a:gd name="connsiteX0" fmla="*/ 0 w 8254792"/>
                <a:gd name="connsiteY0" fmla="*/ 0 h 6858000"/>
                <a:gd name="connsiteX1" fmla="*/ 6376520 w 8254792"/>
                <a:gd name="connsiteY1" fmla="*/ 0 h 6858000"/>
                <a:gd name="connsiteX2" fmla="*/ 6476044 w 8254792"/>
                <a:gd name="connsiteY2" fmla="*/ 189247 h 6858000"/>
                <a:gd name="connsiteX3" fmla="*/ 8222355 w 8254792"/>
                <a:gd name="connsiteY3" fmla="*/ 6291375 h 6858000"/>
                <a:gd name="connsiteX4" fmla="*/ 8254792 w 8254792"/>
                <a:gd name="connsiteY4" fmla="*/ 6858000 h 6858000"/>
                <a:gd name="connsiteX5" fmla="*/ 0 w 8254792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54792" h="6858000">
                  <a:moveTo>
                    <a:pt x="0" y="0"/>
                  </a:moveTo>
                  <a:lnTo>
                    <a:pt x="6376520" y="0"/>
                  </a:lnTo>
                  <a:lnTo>
                    <a:pt x="6476044" y="189247"/>
                  </a:lnTo>
                  <a:cubicBezTo>
                    <a:pt x="7520839" y="2231293"/>
                    <a:pt x="8066945" y="4314694"/>
                    <a:pt x="8222355" y="6291375"/>
                  </a:cubicBezTo>
                  <a:lnTo>
                    <a:pt x="825479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>
                <a:alpha val="63000"/>
              </a:schemeClr>
            </a:solidFill>
            <a:ln w="101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93FDF9-650D-88C9-2662-4EA29991B514}"/>
                </a:ext>
              </a:extLst>
            </p:cNvPr>
            <p:cNvSpPr/>
            <p:nvPr userDrawn="1"/>
          </p:nvSpPr>
          <p:spPr>
            <a:xfrm>
              <a:off x="8419454" y="0"/>
              <a:ext cx="3772547" cy="6858000"/>
            </a:xfrm>
            <a:custGeom>
              <a:avLst/>
              <a:gdLst>
                <a:gd name="connsiteX0" fmla="*/ 726013 w 3772547"/>
                <a:gd name="connsiteY0" fmla="*/ 6699184 h 6858000"/>
                <a:gd name="connsiteX1" fmla="*/ 194178 w 3772547"/>
                <a:gd name="connsiteY1" fmla="*/ 6822271 h 6858000"/>
                <a:gd name="connsiteX2" fmla="*/ 646765 w 3772547"/>
                <a:gd name="connsiteY2" fmla="*/ 6837951 h 6858000"/>
                <a:gd name="connsiteX3" fmla="*/ 726013 w 3772547"/>
                <a:gd name="connsiteY3" fmla="*/ 6699184 h 6858000"/>
                <a:gd name="connsiteX4" fmla="*/ 2688876 w 3772547"/>
                <a:gd name="connsiteY4" fmla="*/ 6144480 h 6858000"/>
                <a:gd name="connsiteX5" fmla="*/ 2614489 w 3772547"/>
                <a:gd name="connsiteY5" fmla="*/ 6172461 h 6858000"/>
                <a:gd name="connsiteX6" fmla="*/ 2815497 w 3772547"/>
                <a:gd name="connsiteY6" fmla="*/ 6219317 h 6858000"/>
                <a:gd name="connsiteX7" fmla="*/ 2688876 w 3772547"/>
                <a:gd name="connsiteY7" fmla="*/ 6144480 h 6858000"/>
                <a:gd name="connsiteX8" fmla="*/ 1441445 w 3772547"/>
                <a:gd name="connsiteY8" fmla="*/ 5828515 h 6858000"/>
                <a:gd name="connsiteX9" fmla="*/ 1597267 w 3772547"/>
                <a:gd name="connsiteY9" fmla="*/ 6261382 h 6858000"/>
                <a:gd name="connsiteX10" fmla="*/ 1441445 w 3772547"/>
                <a:gd name="connsiteY10" fmla="*/ 5828515 h 6858000"/>
                <a:gd name="connsiteX11" fmla="*/ 564047 w 3772547"/>
                <a:gd name="connsiteY11" fmla="*/ 5081627 h 6858000"/>
                <a:gd name="connsiteX12" fmla="*/ 757435 w 3772547"/>
                <a:gd name="connsiteY12" fmla="*/ 5169001 h 6858000"/>
                <a:gd name="connsiteX13" fmla="*/ 714026 w 3772547"/>
                <a:gd name="connsiteY13" fmla="*/ 5699328 h 6858000"/>
                <a:gd name="connsiteX14" fmla="*/ 819070 w 3772547"/>
                <a:gd name="connsiteY14" fmla="*/ 5460266 h 6858000"/>
                <a:gd name="connsiteX15" fmla="*/ 910123 w 3772547"/>
                <a:gd name="connsiteY15" fmla="*/ 5219072 h 6858000"/>
                <a:gd name="connsiteX16" fmla="*/ 926416 w 3772547"/>
                <a:gd name="connsiteY16" fmla="*/ 5486336 h 6858000"/>
                <a:gd name="connsiteX17" fmla="*/ 855495 w 3772547"/>
                <a:gd name="connsiteY17" fmla="*/ 5763094 h 6858000"/>
                <a:gd name="connsiteX18" fmla="*/ 895041 w 3772547"/>
                <a:gd name="connsiteY18" fmla="*/ 5778538 h 6858000"/>
                <a:gd name="connsiteX19" fmla="*/ 992346 w 3772547"/>
                <a:gd name="connsiteY19" fmla="*/ 5526090 h 6858000"/>
                <a:gd name="connsiteX20" fmla="*/ 1173864 w 3772547"/>
                <a:gd name="connsiteY20" fmla="*/ 5315600 h 6858000"/>
                <a:gd name="connsiteX21" fmla="*/ 847270 w 3772547"/>
                <a:gd name="connsiteY21" fmla="*/ 6236585 h 6858000"/>
                <a:gd name="connsiteX22" fmla="*/ 887516 w 3772547"/>
                <a:gd name="connsiteY22" fmla="*/ 6255450 h 6858000"/>
                <a:gd name="connsiteX23" fmla="*/ 1071336 w 3772547"/>
                <a:gd name="connsiteY23" fmla="*/ 5951839 h 6858000"/>
                <a:gd name="connsiteX24" fmla="*/ 1316332 w 3772547"/>
                <a:gd name="connsiteY24" fmla="*/ 5639299 h 6858000"/>
                <a:gd name="connsiteX25" fmla="*/ 1111498 w 3772547"/>
                <a:gd name="connsiteY25" fmla="*/ 6097820 h 6858000"/>
                <a:gd name="connsiteX26" fmla="*/ 920399 w 3772547"/>
                <a:gd name="connsiteY26" fmla="*/ 6543321 h 6858000"/>
                <a:gd name="connsiteX27" fmla="*/ 1314769 w 3772547"/>
                <a:gd name="connsiteY27" fmla="*/ 6236867 h 6858000"/>
                <a:gd name="connsiteX28" fmla="*/ 913038 w 3772547"/>
                <a:gd name="connsiteY28" fmla="*/ 6774078 h 6858000"/>
                <a:gd name="connsiteX29" fmla="*/ 947061 w 3772547"/>
                <a:gd name="connsiteY29" fmla="*/ 6810132 h 6858000"/>
                <a:gd name="connsiteX30" fmla="*/ 1390926 w 3772547"/>
                <a:gd name="connsiteY30" fmla="*/ 6536333 h 6858000"/>
                <a:gd name="connsiteX31" fmla="*/ 1123175 w 3772547"/>
                <a:gd name="connsiteY31" fmla="*/ 6814290 h 6858000"/>
                <a:gd name="connsiteX32" fmla="*/ 1084679 w 3772547"/>
                <a:gd name="connsiteY32" fmla="*/ 6858000 h 6858000"/>
                <a:gd name="connsiteX33" fmla="*/ 104784 w 3772547"/>
                <a:gd name="connsiteY33" fmla="*/ 6858000 h 6858000"/>
                <a:gd name="connsiteX34" fmla="*/ 65939 w 3772547"/>
                <a:gd name="connsiteY34" fmla="*/ 6835675 h 6858000"/>
                <a:gd name="connsiteX35" fmla="*/ 10114 w 3772547"/>
                <a:gd name="connsiteY35" fmla="*/ 6774567 h 6858000"/>
                <a:gd name="connsiteX36" fmla="*/ 681555 w 3772547"/>
                <a:gd name="connsiteY36" fmla="*/ 6591378 h 6858000"/>
                <a:gd name="connsiteX37" fmla="*/ 680218 w 3772547"/>
                <a:gd name="connsiteY37" fmla="*/ 6550076 h 6858000"/>
                <a:gd name="connsiteX38" fmla="*/ 347901 w 3772547"/>
                <a:gd name="connsiteY38" fmla="*/ 6482043 h 6858000"/>
                <a:gd name="connsiteX39" fmla="*/ 0 w 3772547"/>
                <a:gd name="connsiteY39" fmla="*/ 6393672 h 6858000"/>
                <a:gd name="connsiteX40" fmla="*/ 388033 w 3772547"/>
                <a:gd name="connsiteY40" fmla="*/ 6370506 h 6858000"/>
                <a:gd name="connsiteX41" fmla="*/ 156945 w 3772547"/>
                <a:gd name="connsiteY41" fmla="*/ 6232625 h 6858000"/>
                <a:gd name="connsiteX42" fmla="*/ 5193 w 3772547"/>
                <a:gd name="connsiteY42" fmla="*/ 6042198 h 6858000"/>
                <a:gd name="connsiteX43" fmla="*/ 688533 w 3772547"/>
                <a:gd name="connsiteY43" fmla="*/ 6376141 h 6858000"/>
                <a:gd name="connsiteX44" fmla="*/ 542200 w 3772547"/>
                <a:gd name="connsiteY44" fmla="*/ 6201712 h 6858000"/>
                <a:gd name="connsiteX45" fmla="*/ 90835 w 3772547"/>
                <a:gd name="connsiteY45" fmla="*/ 5738677 h 6858000"/>
                <a:gd name="connsiteX46" fmla="*/ 57248 w 3772547"/>
                <a:gd name="connsiteY46" fmla="*/ 5630552 h 6858000"/>
                <a:gd name="connsiteX47" fmla="*/ 208489 w 3772547"/>
                <a:gd name="connsiteY47" fmla="*/ 5722256 h 6858000"/>
                <a:gd name="connsiteX48" fmla="*/ 515823 w 3772547"/>
                <a:gd name="connsiteY48" fmla="*/ 6062655 h 6858000"/>
                <a:gd name="connsiteX49" fmla="*/ 613381 w 3772547"/>
                <a:gd name="connsiteY49" fmla="*/ 6115194 h 6858000"/>
                <a:gd name="connsiteX50" fmla="*/ 557060 w 3772547"/>
                <a:gd name="connsiteY50" fmla="*/ 5991279 h 6858000"/>
                <a:gd name="connsiteX51" fmla="*/ 197498 w 3772547"/>
                <a:gd name="connsiteY51" fmla="*/ 5562003 h 6858000"/>
                <a:gd name="connsiteX52" fmla="*/ 119794 w 3772547"/>
                <a:gd name="connsiteY52" fmla="*/ 5447443 h 6858000"/>
                <a:gd name="connsiteX53" fmla="*/ 346001 w 3772547"/>
                <a:gd name="connsiteY53" fmla="*/ 5567315 h 6858000"/>
                <a:gd name="connsiteX54" fmla="*/ 530348 w 3772547"/>
                <a:gd name="connsiteY54" fmla="*/ 5742773 h 6858000"/>
                <a:gd name="connsiteX55" fmla="*/ 332108 w 3772547"/>
                <a:gd name="connsiteY55" fmla="*/ 5208571 h 6858000"/>
                <a:gd name="connsiteX56" fmla="*/ 549238 w 3772547"/>
                <a:gd name="connsiteY56" fmla="*/ 5418673 h 6858000"/>
                <a:gd name="connsiteX57" fmla="*/ 564047 w 3772547"/>
                <a:gd name="connsiteY57" fmla="*/ 5081627 h 6858000"/>
                <a:gd name="connsiteX58" fmla="*/ 3484566 w 3772547"/>
                <a:gd name="connsiteY58" fmla="*/ 5050701 h 6858000"/>
                <a:gd name="connsiteX59" fmla="*/ 3408344 w 3772547"/>
                <a:gd name="connsiteY59" fmla="*/ 5182198 h 6858000"/>
                <a:gd name="connsiteX60" fmla="*/ 3484566 w 3772547"/>
                <a:gd name="connsiteY60" fmla="*/ 5050701 h 6858000"/>
                <a:gd name="connsiteX61" fmla="*/ 3753012 w 3772547"/>
                <a:gd name="connsiteY61" fmla="*/ 4634545 h 6858000"/>
                <a:gd name="connsiteX62" fmla="*/ 3630314 w 3772547"/>
                <a:gd name="connsiteY62" fmla="*/ 5024030 h 6858000"/>
                <a:gd name="connsiteX63" fmla="*/ 3753012 w 3772547"/>
                <a:gd name="connsiteY63" fmla="*/ 4634545 h 6858000"/>
                <a:gd name="connsiteX64" fmla="*/ 2191761 w 3772547"/>
                <a:gd name="connsiteY64" fmla="*/ 3599906 h 6858000"/>
                <a:gd name="connsiteX65" fmla="*/ 2111338 w 3772547"/>
                <a:gd name="connsiteY65" fmla="*/ 4350890 h 6858000"/>
                <a:gd name="connsiteX66" fmla="*/ 2191761 w 3772547"/>
                <a:gd name="connsiteY66" fmla="*/ 3599906 h 6858000"/>
                <a:gd name="connsiteX67" fmla="*/ 2139285 w 3772547"/>
                <a:gd name="connsiteY67" fmla="*/ 2984627 h 6858000"/>
                <a:gd name="connsiteX68" fmla="*/ 2038114 w 3772547"/>
                <a:gd name="connsiteY68" fmla="*/ 3424594 h 6858000"/>
                <a:gd name="connsiteX69" fmla="*/ 2229896 w 3772547"/>
                <a:gd name="connsiteY69" fmla="*/ 3220086 h 6858000"/>
                <a:gd name="connsiteX70" fmla="*/ 2139285 w 3772547"/>
                <a:gd name="connsiteY70" fmla="*/ 2984627 h 6858000"/>
                <a:gd name="connsiteX71" fmla="*/ 2045357 w 3772547"/>
                <a:gd name="connsiteY71" fmla="*/ 2781680 h 6858000"/>
                <a:gd name="connsiteX72" fmla="*/ 1898928 w 3772547"/>
                <a:gd name="connsiteY72" fmla="*/ 3505280 h 6858000"/>
                <a:gd name="connsiteX73" fmla="*/ 1913499 w 3772547"/>
                <a:gd name="connsiteY73" fmla="*/ 3495177 h 6858000"/>
                <a:gd name="connsiteX74" fmla="*/ 2099086 w 3772547"/>
                <a:gd name="connsiteY74" fmla="*/ 2879039 h 6858000"/>
                <a:gd name="connsiteX75" fmla="*/ 2045357 w 3772547"/>
                <a:gd name="connsiteY75" fmla="*/ 2781680 h 6858000"/>
                <a:gd name="connsiteX76" fmla="*/ 2445714 w 3772547"/>
                <a:gd name="connsiteY76" fmla="*/ 657549 h 6858000"/>
                <a:gd name="connsiteX77" fmla="*/ 2408187 w 3772547"/>
                <a:gd name="connsiteY77" fmla="*/ 672815 h 6858000"/>
                <a:gd name="connsiteX78" fmla="*/ 2543521 w 3772547"/>
                <a:gd name="connsiteY78" fmla="*/ 1091573 h 6858000"/>
                <a:gd name="connsiteX79" fmla="*/ 2534234 w 3772547"/>
                <a:gd name="connsiteY79" fmla="*/ 866591 h 6858000"/>
                <a:gd name="connsiteX80" fmla="*/ 2445714 w 3772547"/>
                <a:gd name="connsiteY80" fmla="*/ 657549 h 6858000"/>
                <a:gd name="connsiteX81" fmla="*/ 2412873 w 3772547"/>
                <a:gd name="connsiteY81" fmla="*/ 0 h 6858000"/>
                <a:gd name="connsiteX82" fmla="*/ 2529957 w 3772547"/>
                <a:gd name="connsiteY82" fmla="*/ 0 h 6858000"/>
                <a:gd name="connsiteX83" fmla="*/ 2583860 w 3772547"/>
                <a:gd name="connsiteY83" fmla="*/ 285134 h 6858000"/>
                <a:gd name="connsiteX84" fmla="*/ 2643016 w 3772547"/>
                <a:gd name="connsiteY84" fmla="*/ 577351 h 6858000"/>
                <a:gd name="connsiteX85" fmla="*/ 2683825 w 3772547"/>
                <a:gd name="connsiteY85" fmla="*/ 676637 h 6858000"/>
                <a:gd name="connsiteX86" fmla="*/ 2709915 w 3772547"/>
                <a:gd name="connsiteY86" fmla="*/ 60368 h 6858000"/>
                <a:gd name="connsiteX87" fmla="*/ 2715689 w 3772547"/>
                <a:gd name="connsiteY87" fmla="*/ 0 h 6858000"/>
                <a:gd name="connsiteX88" fmla="*/ 2823803 w 3772547"/>
                <a:gd name="connsiteY88" fmla="*/ 0 h 6858000"/>
                <a:gd name="connsiteX89" fmla="*/ 2795833 w 3772547"/>
                <a:gd name="connsiteY89" fmla="*/ 345165 h 6858000"/>
                <a:gd name="connsiteX90" fmla="*/ 2832734 w 3772547"/>
                <a:gd name="connsiteY90" fmla="*/ 352359 h 6858000"/>
                <a:gd name="connsiteX91" fmla="*/ 2978848 w 3772547"/>
                <a:gd name="connsiteY91" fmla="*/ 0 h 6858000"/>
                <a:gd name="connsiteX92" fmla="*/ 3056356 w 3772547"/>
                <a:gd name="connsiteY92" fmla="*/ 0 h 6858000"/>
                <a:gd name="connsiteX93" fmla="*/ 3064838 w 3772547"/>
                <a:gd name="connsiteY93" fmla="*/ 8688 h 6858000"/>
                <a:gd name="connsiteX94" fmla="*/ 3058339 w 3772547"/>
                <a:gd name="connsiteY94" fmla="*/ 73950 h 6858000"/>
                <a:gd name="connsiteX95" fmla="*/ 2964524 w 3772547"/>
                <a:gd name="connsiteY95" fmla="*/ 397907 h 6858000"/>
                <a:gd name="connsiteX96" fmla="*/ 3198449 w 3772547"/>
                <a:gd name="connsiteY96" fmla="*/ 227319 h 6858000"/>
                <a:gd name="connsiteX97" fmla="*/ 3028251 w 3772547"/>
                <a:gd name="connsiteY97" fmla="*/ 532426 h 6858000"/>
                <a:gd name="connsiteX98" fmla="*/ 3051113 w 3772547"/>
                <a:gd name="connsiteY98" fmla="*/ 555790 h 6858000"/>
                <a:gd name="connsiteX99" fmla="*/ 3319980 w 3772547"/>
                <a:gd name="connsiteY99" fmla="*/ 335305 h 6858000"/>
                <a:gd name="connsiteX100" fmla="*/ 3150131 w 3772547"/>
                <a:gd name="connsiteY100" fmla="*/ 588787 h 6858000"/>
                <a:gd name="connsiteX101" fmla="*/ 2951622 w 3772547"/>
                <a:gd name="connsiteY101" fmla="*/ 848597 h 6858000"/>
                <a:gd name="connsiteX102" fmla="*/ 2818780 w 3772547"/>
                <a:gd name="connsiteY102" fmla="*/ 1141086 h 6858000"/>
                <a:gd name="connsiteX103" fmla="*/ 3295693 w 3772547"/>
                <a:gd name="connsiteY103" fmla="*/ 725838 h 6858000"/>
                <a:gd name="connsiteX104" fmla="*/ 3228111 w 3772547"/>
                <a:gd name="connsiteY104" fmla="*/ 839179 h 6858000"/>
                <a:gd name="connsiteX105" fmla="*/ 2753013 w 3772547"/>
                <a:gd name="connsiteY105" fmla="*/ 1396598 h 6858000"/>
                <a:gd name="connsiteX106" fmla="*/ 2672132 w 3772547"/>
                <a:gd name="connsiteY106" fmla="*/ 1595804 h 6858000"/>
                <a:gd name="connsiteX107" fmla="*/ 3258502 w 3772547"/>
                <a:gd name="connsiteY107" fmla="*/ 1102139 h 6858000"/>
                <a:gd name="connsiteX108" fmla="*/ 3353759 w 3772547"/>
                <a:gd name="connsiteY108" fmla="*/ 1102882 h 6858000"/>
                <a:gd name="connsiteX109" fmla="*/ 3014951 w 3772547"/>
                <a:gd name="connsiteY109" fmla="*/ 1411295 h 6858000"/>
                <a:gd name="connsiteX110" fmla="*/ 2682237 w 3772547"/>
                <a:gd name="connsiteY110" fmla="*/ 1733193 h 6858000"/>
                <a:gd name="connsiteX111" fmla="*/ 2479450 w 3772547"/>
                <a:gd name="connsiteY111" fmla="*/ 2083440 h 6858000"/>
                <a:gd name="connsiteX112" fmla="*/ 2503532 w 3772547"/>
                <a:gd name="connsiteY112" fmla="*/ 2094203 h 6858000"/>
                <a:gd name="connsiteX113" fmla="*/ 3206149 w 3772547"/>
                <a:gd name="connsiteY113" fmla="*/ 1363939 h 6858000"/>
                <a:gd name="connsiteX114" fmla="*/ 3265856 w 3772547"/>
                <a:gd name="connsiteY114" fmla="*/ 1382632 h 6858000"/>
                <a:gd name="connsiteX115" fmla="*/ 2504245 w 3772547"/>
                <a:gd name="connsiteY115" fmla="*/ 2409548 h 6858000"/>
                <a:gd name="connsiteX116" fmla="*/ 2953868 w 3772547"/>
                <a:gd name="connsiteY116" fmla="*/ 1933115 h 6858000"/>
                <a:gd name="connsiteX117" fmla="*/ 2937109 w 3772547"/>
                <a:gd name="connsiteY117" fmla="*/ 2021824 h 6858000"/>
                <a:gd name="connsiteX118" fmla="*/ 2895476 w 3772547"/>
                <a:gd name="connsiteY118" fmla="*/ 2086629 h 6858000"/>
                <a:gd name="connsiteX119" fmla="*/ 2484341 w 3772547"/>
                <a:gd name="connsiteY119" fmla="*/ 2596541 h 6858000"/>
                <a:gd name="connsiteX120" fmla="*/ 2400519 w 3772547"/>
                <a:gd name="connsiteY120" fmla="*/ 2782567 h 6858000"/>
                <a:gd name="connsiteX121" fmla="*/ 2330841 w 3772547"/>
                <a:gd name="connsiteY121" fmla="*/ 3670574 h 6858000"/>
                <a:gd name="connsiteX122" fmla="*/ 2359272 w 3772547"/>
                <a:gd name="connsiteY122" fmla="*/ 3586608 h 6858000"/>
                <a:gd name="connsiteX123" fmla="*/ 2609271 w 3772547"/>
                <a:gd name="connsiteY123" fmla="*/ 2621396 h 6858000"/>
                <a:gd name="connsiteX124" fmla="*/ 2730771 w 3772547"/>
                <a:gd name="connsiteY124" fmla="*/ 2510111 h 6858000"/>
                <a:gd name="connsiteX125" fmla="*/ 2590012 w 3772547"/>
                <a:gd name="connsiteY125" fmla="*/ 2944858 h 6858000"/>
                <a:gd name="connsiteX126" fmla="*/ 3113847 w 3772547"/>
                <a:gd name="connsiteY126" fmla="*/ 2153223 h 6858000"/>
                <a:gd name="connsiteX127" fmla="*/ 2689048 w 3772547"/>
                <a:gd name="connsiteY127" fmla="*/ 3068366 h 6858000"/>
                <a:gd name="connsiteX128" fmla="*/ 3514969 w 3772547"/>
                <a:gd name="connsiteY128" fmla="*/ 2018815 h 6858000"/>
                <a:gd name="connsiteX129" fmla="*/ 3558525 w 3772547"/>
                <a:gd name="connsiteY129" fmla="*/ 2051496 h 6858000"/>
                <a:gd name="connsiteX130" fmla="*/ 3255544 w 3772547"/>
                <a:gd name="connsiteY130" fmla="*/ 2477792 h 6858000"/>
                <a:gd name="connsiteX131" fmla="*/ 3272311 w 3772547"/>
                <a:gd name="connsiteY131" fmla="*/ 2487672 h 6858000"/>
                <a:gd name="connsiteX132" fmla="*/ 3772547 w 3772547"/>
                <a:gd name="connsiteY132" fmla="*/ 2100610 h 6858000"/>
                <a:gd name="connsiteX133" fmla="*/ 3772547 w 3772547"/>
                <a:gd name="connsiteY133" fmla="*/ 2150086 h 6858000"/>
                <a:gd name="connsiteX134" fmla="*/ 3505352 w 3772547"/>
                <a:gd name="connsiteY134" fmla="*/ 2400889 h 6858000"/>
                <a:gd name="connsiteX135" fmla="*/ 3187478 w 3772547"/>
                <a:gd name="connsiteY135" fmla="*/ 2749928 h 6858000"/>
                <a:gd name="connsiteX136" fmla="*/ 3759511 w 3772547"/>
                <a:gd name="connsiteY136" fmla="*/ 2519092 h 6858000"/>
                <a:gd name="connsiteX137" fmla="*/ 2813207 w 3772547"/>
                <a:gd name="connsiteY137" fmla="*/ 3200760 h 6858000"/>
                <a:gd name="connsiteX138" fmla="*/ 3528616 w 3772547"/>
                <a:gd name="connsiteY138" fmla="*/ 3002414 h 6858000"/>
                <a:gd name="connsiteX139" fmla="*/ 3541229 w 3772547"/>
                <a:gd name="connsiteY139" fmla="*/ 3041889 h 6858000"/>
                <a:gd name="connsiteX140" fmla="*/ 2892796 w 3772547"/>
                <a:gd name="connsiteY140" fmla="*/ 3308281 h 6858000"/>
                <a:gd name="connsiteX141" fmla="*/ 2900491 w 3772547"/>
                <a:gd name="connsiteY141" fmla="*/ 3331893 h 6858000"/>
                <a:gd name="connsiteX142" fmla="*/ 3259179 w 3772547"/>
                <a:gd name="connsiteY142" fmla="*/ 3257227 h 6858000"/>
                <a:gd name="connsiteX143" fmla="*/ 3276087 w 3772547"/>
                <a:gd name="connsiteY143" fmla="*/ 3296775 h 6858000"/>
                <a:gd name="connsiteX144" fmla="*/ 3175844 w 3772547"/>
                <a:gd name="connsiteY144" fmla="*/ 3352877 h 6858000"/>
                <a:gd name="connsiteX145" fmla="*/ 2595847 w 3772547"/>
                <a:gd name="connsiteY145" fmla="*/ 3561108 h 6858000"/>
                <a:gd name="connsiteX146" fmla="*/ 2486394 w 3772547"/>
                <a:gd name="connsiteY146" fmla="*/ 3707944 h 6858000"/>
                <a:gd name="connsiteX147" fmla="*/ 3179439 w 3772547"/>
                <a:gd name="connsiteY147" fmla="*/ 3601116 h 6858000"/>
                <a:gd name="connsiteX148" fmla="*/ 2540349 w 3772547"/>
                <a:gd name="connsiteY148" fmla="*/ 3814523 h 6858000"/>
                <a:gd name="connsiteX149" fmla="*/ 2356656 w 3772547"/>
                <a:gd name="connsiteY149" fmla="*/ 3980794 h 6858000"/>
                <a:gd name="connsiteX150" fmla="*/ 2260967 w 3772547"/>
                <a:gd name="connsiteY150" fmla="*/ 4120542 h 6858000"/>
                <a:gd name="connsiteX151" fmla="*/ 2290263 w 3772547"/>
                <a:gd name="connsiteY151" fmla="*/ 4152097 h 6858000"/>
                <a:gd name="connsiteX152" fmla="*/ 2756331 w 3772547"/>
                <a:gd name="connsiteY152" fmla="*/ 3888019 h 6858000"/>
                <a:gd name="connsiteX153" fmla="*/ 2777414 w 3772547"/>
                <a:gd name="connsiteY153" fmla="*/ 3911984 h 6858000"/>
                <a:gd name="connsiteX154" fmla="*/ 2716348 w 3772547"/>
                <a:gd name="connsiteY154" fmla="*/ 3982895 h 6858000"/>
                <a:gd name="connsiteX155" fmla="*/ 2372228 w 3772547"/>
                <a:gd name="connsiteY155" fmla="*/ 4230625 h 6858000"/>
                <a:gd name="connsiteX156" fmla="*/ 2240762 w 3772547"/>
                <a:gd name="connsiteY156" fmla="*/ 4379105 h 6858000"/>
                <a:gd name="connsiteX157" fmla="*/ 2268988 w 3772547"/>
                <a:gd name="connsiteY157" fmla="*/ 4406600 h 6858000"/>
                <a:gd name="connsiteX158" fmla="*/ 2485245 w 3772547"/>
                <a:gd name="connsiteY158" fmla="*/ 4257675 h 6858000"/>
                <a:gd name="connsiteX159" fmla="*/ 2708599 w 3772547"/>
                <a:gd name="connsiteY159" fmla="*/ 4160754 h 6858000"/>
                <a:gd name="connsiteX160" fmla="*/ 2154688 w 3772547"/>
                <a:gd name="connsiteY160" fmla="*/ 4784867 h 6858000"/>
                <a:gd name="connsiteX161" fmla="*/ 2645822 w 3772547"/>
                <a:gd name="connsiteY161" fmla="*/ 4556058 h 6858000"/>
                <a:gd name="connsiteX162" fmla="*/ 2227510 w 3772547"/>
                <a:gd name="connsiteY162" fmla="*/ 4881418 h 6858000"/>
                <a:gd name="connsiteX163" fmla="*/ 2057993 w 3772547"/>
                <a:gd name="connsiteY163" fmla="*/ 5282600 h 6858000"/>
                <a:gd name="connsiteX164" fmla="*/ 2728941 w 3772547"/>
                <a:gd name="connsiteY164" fmla="*/ 4908031 h 6858000"/>
                <a:gd name="connsiteX165" fmla="*/ 2349504 w 3772547"/>
                <a:gd name="connsiteY165" fmla="*/ 5213099 h 6858000"/>
                <a:gd name="connsiteX166" fmla="*/ 2039798 w 3772547"/>
                <a:gd name="connsiteY166" fmla="*/ 5473283 h 6858000"/>
                <a:gd name="connsiteX167" fmla="*/ 2050129 w 3772547"/>
                <a:gd name="connsiteY167" fmla="*/ 5658139 h 6858000"/>
                <a:gd name="connsiteX168" fmla="*/ 2401412 w 3772547"/>
                <a:gd name="connsiteY168" fmla="*/ 5427953 h 6858000"/>
                <a:gd name="connsiteX169" fmla="*/ 1987248 w 3772547"/>
                <a:gd name="connsiteY169" fmla="*/ 6524803 h 6858000"/>
                <a:gd name="connsiteX170" fmla="*/ 2229444 w 3772547"/>
                <a:gd name="connsiteY170" fmla="*/ 6228751 h 6858000"/>
                <a:gd name="connsiteX171" fmla="*/ 2630547 w 3772547"/>
                <a:gd name="connsiteY171" fmla="*/ 5393994 h 6858000"/>
                <a:gd name="connsiteX172" fmla="*/ 2693638 w 3772547"/>
                <a:gd name="connsiteY172" fmla="*/ 5345714 h 6858000"/>
                <a:gd name="connsiteX173" fmla="*/ 2415454 w 3772547"/>
                <a:gd name="connsiteY173" fmla="*/ 6059869 h 6858000"/>
                <a:gd name="connsiteX174" fmla="*/ 2673329 w 3772547"/>
                <a:gd name="connsiteY174" fmla="*/ 5824049 h 6858000"/>
                <a:gd name="connsiteX175" fmla="*/ 3239985 w 3772547"/>
                <a:gd name="connsiteY175" fmla="*/ 4880653 h 6858000"/>
                <a:gd name="connsiteX176" fmla="*/ 3375154 w 3772547"/>
                <a:gd name="connsiteY176" fmla="*/ 4684141 h 6858000"/>
                <a:gd name="connsiteX177" fmla="*/ 3406641 w 3772547"/>
                <a:gd name="connsiteY177" fmla="*/ 4705508 h 6858000"/>
                <a:gd name="connsiteX178" fmla="*/ 2954865 w 3772547"/>
                <a:gd name="connsiteY178" fmla="*/ 5548237 h 6858000"/>
                <a:gd name="connsiteX179" fmla="*/ 2986919 w 3772547"/>
                <a:gd name="connsiteY179" fmla="*/ 5573525 h 6858000"/>
                <a:gd name="connsiteX180" fmla="*/ 3170208 w 3772547"/>
                <a:gd name="connsiteY180" fmla="*/ 5370514 h 6858000"/>
                <a:gd name="connsiteX181" fmla="*/ 3548793 w 3772547"/>
                <a:gd name="connsiteY181" fmla="*/ 4720432 h 6858000"/>
                <a:gd name="connsiteX182" fmla="*/ 3643719 w 3772547"/>
                <a:gd name="connsiteY182" fmla="*/ 4428558 h 6858000"/>
                <a:gd name="connsiteX183" fmla="*/ 3748137 w 3772547"/>
                <a:gd name="connsiteY183" fmla="*/ 4356872 h 6858000"/>
                <a:gd name="connsiteX184" fmla="*/ 3749459 w 3772547"/>
                <a:gd name="connsiteY184" fmla="*/ 4559249 h 6858000"/>
                <a:gd name="connsiteX185" fmla="*/ 3772547 w 3772547"/>
                <a:gd name="connsiteY185" fmla="*/ 4522718 h 6858000"/>
                <a:gd name="connsiteX186" fmla="*/ 3772547 w 3772547"/>
                <a:gd name="connsiteY186" fmla="*/ 5175880 h 6858000"/>
                <a:gd name="connsiteX187" fmla="*/ 3746445 w 3772547"/>
                <a:gd name="connsiteY187" fmla="*/ 5187135 h 6858000"/>
                <a:gd name="connsiteX188" fmla="*/ 3654602 w 3772547"/>
                <a:gd name="connsiteY188" fmla="*/ 5281584 h 6858000"/>
                <a:gd name="connsiteX189" fmla="*/ 3772547 w 3772547"/>
                <a:gd name="connsiteY189" fmla="*/ 5292972 h 6858000"/>
                <a:gd name="connsiteX190" fmla="*/ 3772547 w 3772547"/>
                <a:gd name="connsiteY190" fmla="*/ 5392015 h 6858000"/>
                <a:gd name="connsiteX191" fmla="*/ 3592335 w 3772547"/>
                <a:gd name="connsiteY191" fmla="*/ 5399303 h 6858000"/>
                <a:gd name="connsiteX192" fmla="*/ 3418032 w 3772547"/>
                <a:gd name="connsiteY192" fmla="*/ 5443922 h 6858000"/>
                <a:gd name="connsiteX193" fmla="*/ 3417889 w 3772547"/>
                <a:gd name="connsiteY193" fmla="*/ 5490752 h 6858000"/>
                <a:gd name="connsiteX194" fmla="*/ 3772547 w 3772547"/>
                <a:gd name="connsiteY194" fmla="*/ 5529147 h 6858000"/>
                <a:gd name="connsiteX195" fmla="*/ 3772547 w 3772547"/>
                <a:gd name="connsiteY195" fmla="*/ 5605381 h 6858000"/>
                <a:gd name="connsiteX196" fmla="*/ 3629414 w 3772547"/>
                <a:gd name="connsiteY196" fmla="*/ 5612078 h 6858000"/>
                <a:gd name="connsiteX197" fmla="*/ 3219677 w 3772547"/>
                <a:gd name="connsiteY197" fmla="*/ 5610572 h 6858000"/>
                <a:gd name="connsiteX198" fmla="*/ 3762799 w 3772547"/>
                <a:gd name="connsiteY198" fmla="*/ 5835833 h 6858000"/>
                <a:gd name="connsiteX199" fmla="*/ 3030643 w 3772547"/>
                <a:gd name="connsiteY199" fmla="*/ 5748475 h 6858000"/>
                <a:gd name="connsiteX200" fmla="*/ 2992944 w 3772547"/>
                <a:gd name="connsiteY200" fmla="*/ 5804637 h 6858000"/>
                <a:gd name="connsiteX201" fmla="*/ 3519784 w 3772547"/>
                <a:gd name="connsiteY201" fmla="*/ 6074558 h 6858000"/>
                <a:gd name="connsiteX202" fmla="*/ 2885684 w 3772547"/>
                <a:gd name="connsiteY202" fmla="*/ 5903036 h 6858000"/>
                <a:gd name="connsiteX203" fmla="*/ 2775550 w 3772547"/>
                <a:gd name="connsiteY203" fmla="*/ 6022215 h 6858000"/>
                <a:gd name="connsiteX204" fmla="*/ 3423078 w 3772547"/>
                <a:gd name="connsiteY204" fmla="*/ 6260366 h 6858000"/>
                <a:gd name="connsiteX205" fmla="*/ 3420560 w 3772547"/>
                <a:gd name="connsiteY205" fmla="*/ 6297941 h 6858000"/>
                <a:gd name="connsiteX206" fmla="*/ 3199016 w 3772547"/>
                <a:gd name="connsiteY206" fmla="*/ 6323697 h 6858000"/>
                <a:gd name="connsiteX207" fmla="*/ 3258069 w 3772547"/>
                <a:gd name="connsiteY207" fmla="*/ 6397164 h 6858000"/>
                <a:gd name="connsiteX208" fmla="*/ 2523644 w 3772547"/>
                <a:gd name="connsiteY208" fmla="*/ 6332364 h 6858000"/>
                <a:gd name="connsiteX209" fmla="*/ 3238170 w 3772547"/>
                <a:gd name="connsiteY209" fmla="*/ 6507658 h 6858000"/>
                <a:gd name="connsiteX210" fmla="*/ 3127035 w 3772547"/>
                <a:gd name="connsiteY210" fmla="*/ 6550069 h 6858000"/>
                <a:gd name="connsiteX211" fmla="*/ 2746596 w 3772547"/>
                <a:gd name="connsiteY211" fmla="*/ 6488535 h 6858000"/>
                <a:gd name="connsiteX212" fmla="*/ 2424002 w 3772547"/>
                <a:gd name="connsiteY212" fmla="*/ 6428494 h 6858000"/>
                <a:gd name="connsiteX213" fmla="*/ 2280606 w 3772547"/>
                <a:gd name="connsiteY213" fmla="*/ 6488659 h 6858000"/>
                <a:gd name="connsiteX214" fmla="*/ 3060078 w 3772547"/>
                <a:gd name="connsiteY214" fmla="*/ 6640951 h 6858000"/>
                <a:gd name="connsiteX215" fmla="*/ 2763439 w 3772547"/>
                <a:gd name="connsiteY215" fmla="*/ 6669212 h 6858000"/>
                <a:gd name="connsiteX216" fmla="*/ 2284249 w 3772547"/>
                <a:gd name="connsiteY216" fmla="*/ 6611926 h 6858000"/>
                <a:gd name="connsiteX217" fmla="*/ 2088752 w 3772547"/>
                <a:gd name="connsiteY217" fmla="*/ 6735705 h 6858000"/>
                <a:gd name="connsiteX218" fmla="*/ 2744260 w 3772547"/>
                <a:gd name="connsiteY218" fmla="*/ 6835388 h 6858000"/>
                <a:gd name="connsiteX219" fmla="*/ 2666732 w 3772547"/>
                <a:gd name="connsiteY219" fmla="*/ 6858000 h 6858000"/>
                <a:gd name="connsiteX220" fmla="*/ 1726042 w 3772547"/>
                <a:gd name="connsiteY220" fmla="*/ 6858000 h 6858000"/>
                <a:gd name="connsiteX221" fmla="*/ 1735077 w 3772547"/>
                <a:gd name="connsiteY221" fmla="*/ 6850032 h 6858000"/>
                <a:gd name="connsiteX222" fmla="*/ 1834534 w 3772547"/>
                <a:gd name="connsiteY222" fmla="*/ 6682133 h 6858000"/>
                <a:gd name="connsiteX223" fmla="*/ 2017500 w 3772547"/>
                <a:gd name="connsiteY223" fmla="*/ 6178426 h 6858000"/>
                <a:gd name="connsiteX224" fmla="*/ 2254753 w 3772547"/>
                <a:gd name="connsiteY224" fmla="*/ 5677413 h 6858000"/>
                <a:gd name="connsiteX225" fmla="*/ 1840100 w 3772547"/>
                <a:gd name="connsiteY225" fmla="*/ 6109882 h 6858000"/>
                <a:gd name="connsiteX226" fmla="*/ 1624328 w 3772547"/>
                <a:gd name="connsiteY226" fmla="*/ 6765710 h 6858000"/>
                <a:gd name="connsiteX227" fmla="*/ 1598196 w 3772547"/>
                <a:gd name="connsiteY227" fmla="*/ 6858000 h 6858000"/>
                <a:gd name="connsiteX228" fmla="*/ 1329551 w 3772547"/>
                <a:gd name="connsiteY228" fmla="*/ 6858000 h 6858000"/>
                <a:gd name="connsiteX229" fmla="*/ 1498508 w 3772547"/>
                <a:gd name="connsiteY229" fmla="*/ 6525294 h 6858000"/>
                <a:gd name="connsiteX230" fmla="*/ 1487939 w 3772547"/>
                <a:gd name="connsiteY230" fmla="*/ 6309126 h 6858000"/>
                <a:gd name="connsiteX231" fmla="*/ 1373642 w 3772547"/>
                <a:gd name="connsiteY231" fmla="*/ 6107724 h 6858000"/>
                <a:gd name="connsiteX232" fmla="*/ 1377198 w 3772547"/>
                <a:gd name="connsiteY232" fmla="*/ 5748269 h 6858000"/>
                <a:gd name="connsiteX233" fmla="*/ 1395219 w 3772547"/>
                <a:gd name="connsiteY233" fmla="*/ 5636733 h 6858000"/>
                <a:gd name="connsiteX234" fmla="*/ 1703951 w 3772547"/>
                <a:gd name="connsiteY234" fmla="*/ 5953804 h 6858000"/>
                <a:gd name="connsiteX235" fmla="*/ 1783768 w 3772547"/>
                <a:gd name="connsiteY235" fmla="*/ 5780710 h 6858000"/>
                <a:gd name="connsiteX236" fmla="*/ 1498333 w 3772547"/>
                <a:gd name="connsiteY236" fmla="*/ 5414932 h 6858000"/>
                <a:gd name="connsiteX237" fmla="*/ 1651493 w 3772547"/>
                <a:gd name="connsiteY237" fmla="*/ 5284117 h 6858000"/>
                <a:gd name="connsiteX238" fmla="*/ 1899695 w 3772547"/>
                <a:gd name="connsiteY238" fmla="*/ 5456752 h 6858000"/>
                <a:gd name="connsiteX239" fmla="*/ 1846783 w 3772547"/>
                <a:gd name="connsiteY239" fmla="*/ 5310048 h 6858000"/>
                <a:gd name="connsiteX240" fmla="*/ 1559454 w 3772547"/>
                <a:gd name="connsiteY240" fmla="*/ 4997634 h 6858000"/>
                <a:gd name="connsiteX241" fmla="*/ 1440197 w 3772547"/>
                <a:gd name="connsiteY241" fmla="*/ 4790594 h 6858000"/>
                <a:gd name="connsiteX242" fmla="*/ 1820387 w 3772547"/>
                <a:gd name="connsiteY242" fmla="*/ 5118730 h 6858000"/>
                <a:gd name="connsiteX243" fmla="*/ 1764530 w 3772547"/>
                <a:gd name="connsiteY243" fmla="*/ 4928677 h 6858000"/>
                <a:gd name="connsiteX244" fmla="*/ 1197377 w 3772547"/>
                <a:gd name="connsiteY244" fmla="*/ 4422766 h 6858000"/>
                <a:gd name="connsiteX245" fmla="*/ 1310537 w 3772547"/>
                <a:gd name="connsiteY245" fmla="*/ 4402986 h 6858000"/>
                <a:gd name="connsiteX246" fmla="*/ 1660484 w 3772547"/>
                <a:gd name="connsiteY246" fmla="*/ 4672917 h 6858000"/>
                <a:gd name="connsiteX247" fmla="*/ 1775842 w 3772547"/>
                <a:gd name="connsiteY247" fmla="*/ 4779788 h 6858000"/>
                <a:gd name="connsiteX248" fmla="*/ 1614496 w 3772547"/>
                <a:gd name="connsiteY248" fmla="*/ 4405777 h 6858000"/>
                <a:gd name="connsiteX249" fmla="*/ 1199467 w 3772547"/>
                <a:gd name="connsiteY249" fmla="*/ 4159350 h 6858000"/>
                <a:gd name="connsiteX250" fmla="*/ 1091551 w 3772547"/>
                <a:gd name="connsiteY250" fmla="*/ 4060939 h 6858000"/>
                <a:gd name="connsiteX251" fmla="*/ 1445828 w 3772547"/>
                <a:gd name="connsiteY251" fmla="*/ 4183881 h 6858000"/>
                <a:gd name="connsiteX252" fmla="*/ 1742683 w 3772547"/>
                <a:gd name="connsiteY252" fmla="*/ 4356083 h 6858000"/>
                <a:gd name="connsiteX253" fmla="*/ 1684025 w 3772547"/>
                <a:gd name="connsiteY253" fmla="*/ 4182519 h 6858000"/>
                <a:gd name="connsiteX254" fmla="*/ 1263849 w 3772547"/>
                <a:gd name="connsiteY254" fmla="*/ 3842591 h 6858000"/>
                <a:gd name="connsiteX255" fmla="*/ 1128414 w 3772547"/>
                <a:gd name="connsiteY255" fmla="*/ 3712025 h 6858000"/>
                <a:gd name="connsiteX256" fmla="*/ 1440807 w 3772547"/>
                <a:gd name="connsiteY256" fmla="*/ 3846370 h 6858000"/>
                <a:gd name="connsiteX257" fmla="*/ 1726425 w 3772547"/>
                <a:gd name="connsiteY257" fmla="*/ 4086673 h 6858000"/>
                <a:gd name="connsiteX258" fmla="*/ 1637128 w 3772547"/>
                <a:gd name="connsiteY258" fmla="*/ 3810084 h 6858000"/>
                <a:gd name="connsiteX259" fmla="*/ 1070112 w 3772547"/>
                <a:gd name="connsiteY259" fmla="*/ 3410339 h 6858000"/>
                <a:gd name="connsiteX260" fmla="*/ 977638 w 3772547"/>
                <a:gd name="connsiteY260" fmla="*/ 3302596 h 6858000"/>
                <a:gd name="connsiteX261" fmla="*/ 1669297 w 3772547"/>
                <a:gd name="connsiteY261" fmla="*/ 3675941 h 6858000"/>
                <a:gd name="connsiteX262" fmla="*/ 1606746 w 3772547"/>
                <a:gd name="connsiteY262" fmla="*/ 3539045 h 6858000"/>
                <a:gd name="connsiteX263" fmla="*/ 1242819 w 3772547"/>
                <a:gd name="connsiteY263" fmla="*/ 3113985 h 6858000"/>
                <a:gd name="connsiteX264" fmla="*/ 1132289 w 3772547"/>
                <a:gd name="connsiteY264" fmla="*/ 2975008 h 6858000"/>
                <a:gd name="connsiteX265" fmla="*/ 1344032 w 3772547"/>
                <a:gd name="connsiteY265" fmla="*/ 3060296 h 6858000"/>
                <a:gd name="connsiteX266" fmla="*/ 1520044 w 3772547"/>
                <a:gd name="connsiteY266" fmla="*/ 3250760 h 6858000"/>
                <a:gd name="connsiteX267" fmla="*/ 1409170 w 3772547"/>
                <a:gd name="connsiteY267" fmla="*/ 2652157 h 6858000"/>
                <a:gd name="connsiteX268" fmla="*/ 1645160 w 3772547"/>
                <a:gd name="connsiteY268" fmla="*/ 3111892 h 6858000"/>
                <a:gd name="connsiteX269" fmla="*/ 1667245 w 3772547"/>
                <a:gd name="connsiteY269" fmla="*/ 2816123 h 6858000"/>
                <a:gd name="connsiteX270" fmla="*/ 1735210 w 3772547"/>
                <a:gd name="connsiteY270" fmla="*/ 2542345 h 6858000"/>
                <a:gd name="connsiteX271" fmla="*/ 1793949 w 3772547"/>
                <a:gd name="connsiteY271" fmla="*/ 3313379 h 6858000"/>
                <a:gd name="connsiteX272" fmla="*/ 1941073 w 3772547"/>
                <a:gd name="connsiteY272" fmla="*/ 2601277 h 6858000"/>
                <a:gd name="connsiteX273" fmla="*/ 1855623 w 3772547"/>
                <a:gd name="connsiteY273" fmla="*/ 2481410 h 6858000"/>
                <a:gd name="connsiteX274" fmla="*/ 1871991 w 3772547"/>
                <a:gd name="connsiteY274" fmla="*/ 2416300 h 6858000"/>
                <a:gd name="connsiteX275" fmla="*/ 1938865 w 3772547"/>
                <a:gd name="connsiteY275" fmla="*/ 2414286 h 6858000"/>
                <a:gd name="connsiteX276" fmla="*/ 2085777 w 3772547"/>
                <a:gd name="connsiteY276" fmla="*/ 2614729 h 6858000"/>
                <a:gd name="connsiteX277" fmla="*/ 2248112 w 3772547"/>
                <a:gd name="connsiteY277" fmla="*/ 2898499 h 6858000"/>
                <a:gd name="connsiteX278" fmla="*/ 2221641 w 3772547"/>
                <a:gd name="connsiteY278" fmla="*/ 2643054 h 6858000"/>
                <a:gd name="connsiteX279" fmla="*/ 1828760 w 3772547"/>
                <a:gd name="connsiteY279" fmla="*/ 2142895 h 6858000"/>
                <a:gd name="connsiteX280" fmla="*/ 1775697 w 3772547"/>
                <a:gd name="connsiteY280" fmla="*/ 2051101 h 6858000"/>
                <a:gd name="connsiteX281" fmla="*/ 1912547 w 3772547"/>
                <a:gd name="connsiteY281" fmla="*/ 2065682 h 6858000"/>
                <a:gd name="connsiteX282" fmla="*/ 2130439 w 3772547"/>
                <a:gd name="connsiteY282" fmla="*/ 2359489 h 6858000"/>
                <a:gd name="connsiteX283" fmla="*/ 2257330 w 3772547"/>
                <a:gd name="connsiteY283" fmla="*/ 2548103 h 6858000"/>
                <a:gd name="connsiteX284" fmla="*/ 2246483 w 3772547"/>
                <a:gd name="connsiteY284" fmla="*/ 2234352 h 6858000"/>
                <a:gd name="connsiteX285" fmla="*/ 1864135 w 3772547"/>
                <a:gd name="connsiteY285" fmla="*/ 1700921 h 6858000"/>
                <a:gd name="connsiteX286" fmla="*/ 1862150 w 3772547"/>
                <a:gd name="connsiteY286" fmla="*/ 1561398 h 6858000"/>
                <a:gd name="connsiteX287" fmla="*/ 2276094 w 3772547"/>
                <a:gd name="connsiteY287" fmla="*/ 2071510 h 6858000"/>
                <a:gd name="connsiteX288" fmla="*/ 2251787 w 3772547"/>
                <a:gd name="connsiteY288" fmla="*/ 1906611 h 6858000"/>
                <a:gd name="connsiteX289" fmla="*/ 1899277 w 3772547"/>
                <a:gd name="connsiteY289" fmla="*/ 1471143 h 6858000"/>
                <a:gd name="connsiteX290" fmla="*/ 1817621 w 3772547"/>
                <a:gd name="connsiteY290" fmla="*/ 1312966 h 6858000"/>
                <a:gd name="connsiteX291" fmla="*/ 2112975 w 3772547"/>
                <a:gd name="connsiteY291" fmla="*/ 1583353 h 6858000"/>
                <a:gd name="connsiteX292" fmla="*/ 2366513 w 3772547"/>
                <a:gd name="connsiteY292" fmla="*/ 1899103 h 6858000"/>
                <a:gd name="connsiteX293" fmla="*/ 2398523 w 3772547"/>
                <a:gd name="connsiteY293" fmla="*/ 1683031 h 6858000"/>
                <a:gd name="connsiteX294" fmla="*/ 2012815 w 3772547"/>
                <a:gd name="connsiteY294" fmla="*/ 1154087 h 6858000"/>
                <a:gd name="connsiteX295" fmla="*/ 1968689 w 3772547"/>
                <a:gd name="connsiteY295" fmla="*/ 1049064 h 6858000"/>
                <a:gd name="connsiteX296" fmla="*/ 2018558 w 3772547"/>
                <a:gd name="connsiteY296" fmla="*/ 967611 h 6858000"/>
                <a:gd name="connsiteX297" fmla="*/ 2423566 w 3772547"/>
                <a:gd name="connsiteY297" fmla="*/ 1597619 h 6858000"/>
                <a:gd name="connsiteX298" fmla="*/ 2454360 w 3772547"/>
                <a:gd name="connsiteY298" fmla="*/ 1317652 h 6858000"/>
                <a:gd name="connsiteX299" fmla="*/ 2205557 w 3772547"/>
                <a:gd name="connsiteY299" fmla="*/ 998322 h 6858000"/>
                <a:gd name="connsiteX300" fmla="*/ 2017222 w 3772547"/>
                <a:gd name="connsiteY300" fmla="*/ 529807 h 6858000"/>
                <a:gd name="connsiteX301" fmla="*/ 1980980 w 3772547"/>
                <a:gd name="connsiteY301" fmla="*/ 353090 h 6858000"/>
                <a:gd name="connsiteX302" fmla="*/ 2320169 w 3772547"/>
                <a:gd name="connsiteY302" fmla="*/ 860412 h 6858000"/>
                <a:gd name="connsiteX303" fmla="*/ 2397827 w 3772547"/>
                <a:gd name="connsiteY303" fmla="*/ 520273 h 6858000"/>
                <a:gd name="connsiteX304" fmla="*/ 2272034 w 3772547"/>
                <a:gd name="connsiteY304" fmla="*/ 196732 h 6858000"/>
                <a:gd name="connsiteX305" fmla="*/ 2308761 w 3772547"/>
                <a:gd name="connsiteY305" fmla="*/ 176405 h 6858000"/>
                <a:gd name="connsiteX306" fmla="*/ 2421548 w 3772547"/>
                <a:gd name="connsiteY306" fmla="*/ 377402 h 6858000"/>
                <a:gd name="connsiteX307" fmla="*/ 2541527 w 3772547"/>
                <a:gd name="connsiteY307" fmla="*/ 601876 h 6858000"/>
                <a:gd name="connsiteX308" fmla="*/ 2463744 w 3772547"/>
                <a:gd name="connsiteY308" fmla="*/ 248100 h 6858000"/>
                <a:gd name="connsiteX309" fmla="*/ 2421990 w 3772547"/>
                <a:gd name="connsiteY309" fmla="*/ 7334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</a:cxnLst>
              <a:rect l="l" t="t" r="r" b="b"/>
              <a:pathLst>
                <a:path w="3772547" h="6858000">
                  <a:moveTo>
                    <a:pt x="726013" y="6699184"/>
                  </a:moveTo>
                  <a:cubicBezTo>
                    <a:pt x="505094" y="6702481"/>
                    <a:pt x="252855" y="6758262"/>
                    <a:pt x="194178" y="6822271"/>
                  </a:cubicBezTo>
                  <a:cubicBezTo>
                    <a:pt x="340965" y="6831973"/>
                    <a:pt x="513890" y="6842751"/>
                    <a:pt x="646765" y="6837951"/>
                  </a:cubicBezTo>
                  <a:cubicBezTo>
                    <a:pt x="728437" y="6835053"/>
                    <a:pt x="763236" y="6793738"/>
                    <a:pt x="726013" y="6699184"/>
                  </a:cubicBezTo>
                  <a:close/>
                  <a:moveTo>
                    <a:pt x="2688876" y="6144480"/>
                  </a:moveTo>
                  <a:cubicBezTo>
                    <a:pt x="2667939" y="6147456"/>
                    <a:pt x="2643536" y="6156136"/>
                    <a:pt x="2614489" y="6172461"/>
                  </a:cubicBezTo>
                  <a:cubicBezTo>
                    <a:pt x="2707881" y="6194253"/>
                    <a:pt x="2761756" y="6206533"/>
                    <a:pt x="2815497" y="6219317"/>
                  </a:cubicBezTo>
                  <a:cubicBezTo>
                    <a:pt x="2783299" y="6177962"/>
                    <a:pt x="2751687" y="6135552"/>
                    <a:pt x="2688876" y="6144480"/>
                  </a:cubicBezTo>
                  <a:close/>
                  <a:moveTo>
                    <a:pt x="1441445" y="5828515"/>
                  </a:moveTo>
                  <a:cubicBezTo>
                    <a:pt x="1396390" y="6000687"/>
                    <a:pt x="1505235" y="6111739"/>
                    <a:pt x="1597267" y="6261382"/>
                  </a:cubicBezTo>
                  <a:cubicBezTo>
                    <a:pt x="1694641" y="6042892"/>
                    <a:pt x="1513131" y="5955469"/>
                    <a:pt x="1441445" y="5828515"/>
                  </a:cubicBezTo>
                  <a:close/>
                  <a:moveTo>
                    <a:pt x="564047" y="5081627"/>
                  </a:moveTo>
                  <a:cubicBezTo>
                    <a:pt x="641557" y="5116402"/>
                    <a:pt x="701122" y="5143676"/>
                    <a:pt x="757435" y="5169001"/>
                  </a:cubicBezTo>
                  <a:cubicBezTo>
                    <a:pt x="751231" y="5345118"/>
                    <a:pt x="664682" y="5505095"/>
                    <a:pt x="714026" y="5699328"/>
                  </a:cubicBezTo>
                  <a:cubicBezTo>
                    <a:pt x="809018" y="5624578"/>
                    <a:pt x="790582" y="5532365"/>
                    <a:pt x="819070" y="5460266"/>
                  </a:cubicBezTo>
                  <a:cubicBezTo>
                    <a:pt x="848733" y="5385789"/>
                    <a:pt x="876015" y="5310136"/>
                    <a:pt x="910123" y="5219072"/>
                  </a:cubicBezTo>
                  <a:cubicBezTo>
                    <a:pt x="1044340" y="5323992"/>
                    <a:pt x="942395" y="5406577"/>
                    <a:pt x="926416" y="5486336"/>
                  </a:cubicBezTo>
                  <a:cubicBezTo>
                    <a:pt x="907439" y="5579299"/>
                    <a:pt x="879639" y="5670976"/>
                    <a:pt x="855495" y="5763094"/>
                  </a:cubicBezTo>
                  <a:cubicBezTo>
                    <a:pt x="868677" y="5768242"/>
                    <a:pt x="881859" y="5773390"/>
                    <a:pt x="895041" y="5778538"/>
                  </a:cubicBezTo>
                  <a:cubicBezTo>
                    <a:pt x="927397" y="5694008"/>
                    <a:pt x="956233" y="5608535"/>
                    <a:pt x="992346" y="5526090"/>
                  </a:cubicBezTo>
                  <a:cubicBezTo>
                    <a:pt x="1025836" y="5449406"/>
                    <a:pt x="1043304" y="5356038"/>
                    <a:pt x="1173864" y="5315600"/>
                  </a:cubicBezTo>
                  <a:cubicBezTo>
                    <a:pt x="1058405" y="5641838"/>
                    <a:pt x="952905" y="5938960"/>
                    <a:pt x="847270" y="6236585"/>
                  </a:cubicBezTo>
                  <a:cubicBezTo>
                    <a:pt x="860685" y="6242873"/>
                    <a:pt x="874102" y="6249162"/>
                    <a:pt x="887516" y="6255450"/>
                  </a:cubicBezTo>
                  <a:cubicBezTo>
                    <a:pt x="993445" y="6184169"/>
                    <a:pt x="1015272" y="6056414"/>
                    <a:pt x="1071336" y="5951839"/>
                  </a:cubicBezTo>
                  <a:cubicBezTo>
                    <a:pt x="1128443" y="5845388"/>
                    <a:pt x="1130357" y="5699368"/>
                    <a:pt x="1316332" y="5639299"/>
                  </a:cubicBezTo>
                  <a:cubicBezTo>
                    <a:pt x="1239300" y="5812061"/>
                    <a:pt x="1176658" y="5955277"/>
                    <a:pt x="1111498" y="6097820"/>
                  </a:cubicBezTo>
                  <a:cubicBezTo>
                    <a:pt x="1050408" y="6231217"/>
                    <a:pt x="961076" y="6353275"/>
                    <a:pt x="920399" y="6543321"/>
                  </a:cubicBezTo>
                  <a:cubicBezTo>
                    <a:pt x="1076435" y="6421896"/>
                    <a:pt x="1119853" y="6241744"/>
                    <a:pt x="1314769" y="6236867"/>
                  </a:cubicBezTo>
                  <a:cubicBezTo>
                    <a:pt x="1181027" y="6415982"/>
                    <a:pt x="1046781" y="6594962"/>
                    <a:pt x="913038" y="6774078"/>
                  </a:cubicBezTo>
                  <a:cubicBezTo>
                    <a:pt x="924334" y="6786263"/>
                    <a:pt x="935765" y="6797946"/>
                    <a:pt x="947061" y="6810132"/>
                  </a:cubicBezTo>
                  <a:cubicBezTo>
                    <a:pt x="1122666" y="6788766"/>
                    <a:pt x="1173692" y="6546005"/>
                    <a:pt x="1390926" y="6536333"/>
                  </a:cubicBezTo>
                  <a:cubicBezTo>
                    <a:pt x="1309143" y="6641289"/>
                    <a:pt x="1209026" y="6724094"/>
                    <a:pt x="1123175" y="6814290"/>
                  </a:cubicBezTo>
                  <a:lnTo>
                    <a:pt x="1084679" y="6858000"/>
                  </a:lnTo>
                  <a:lnTo>
                    <a:pt x="104784" y="6858000"/>
                  </a:lnTo>
                  <a:lnTo>
                    <a:pt x="65939" y="6835675"/>
                  </a:lnTo>
                  <a:cubicBezTo>
                    <a:pt x="44059" y="6818587"/>
                    <a:pt x="25229" y="6798415"/>
                    <a:pt x="10114" y="6774567"/>
                  </a:cubicBezTo>
                  <a:cubicBezTo>
                    <a:pt x="221167" y="6665192"/>
                    <a:pt x="457501" y="6646630"/>
                    <a:pt x="681555" y="6591378"/>
                  </a:cubicBezTo>
                  <a:cubicBezTo>
                    <a:pt x="681031" y="6577231"/>
                    <a:pt x="680876" y="6563721"/>
                    <a:pt x="680218" y="6550076"/>
                  </a:cubicBezTo>
                  <a:cubicBezTo>
                    <a:pt x="569008" y="6528358"/>
                    <a:pt x="454602" y="6516560"/>
                    <a:pt x="347901" y="6482043"/>
                  </a:cubicBezTo>
                  <a:cubicBezTo>
                    <a:pt x="244587" y="6448973"/>
                    <a:pt x="119191" y="6528506"/>
                    <a:pt x="0" y="6393672"/>
                  </a:cubicBezTo>
                  <a:cubicBezTo>
                    <a:pt x="142543" y="6384997"/>
                    <a:pt x="253209" y="6378554"/>
                    <a:pt x="388033" y="6370506"/>
                  </a:cubicBezTo>
                  <a:cubicBezTo>
                    <a:pt x="315593" y="6296684"/>
                    <a:pt x="230692" y="6273396"/>
                    <a:pt x="156945" y="6232625"/>
                  </a:cubicBezTo>
                  <a:cubicBezTo>
                    <a:pt x="90712" y="6196023"/>
                    <a:pt x="-7558" y="6186392"/>
                    <a:pt x="5193" y="6042198"/>
                  </a:cubicBezTo>
                  <a:cubicBezTo>
                    <a:pt x="237445" y="6155607"/>
                    <a:pt x="452022" y="6260511"/>
                    <a:pt x="688533" y="6376141"/>
                  </a:cubicBezTo>
                  <a:cubicBezTo>
                    <a:pt x="685932" y="6250998"/>
                    <a:pt x="598911" y="6233607"/>
                    <a:pt x="542200" y="6201712"/>
                  </a:cubicBezTo>
                  <a:cubicBezTo>
                    <a:pt x="345413" y="6090800"/>
                    <a:pt x="193658" y="5938621"/>
                    <a:pt x="90835" y="5738677"/>
                  </a:cubicBezTo>
                  <a:cubicBezTo>
                    <a:pt x="74927" y="5707478"/>
                    <a:pt x="69457" y="5671534"/>
                    <a:pt x="57248" y="5630552"/>
                  </a:cubicBezTo>
                  <a:cubicBezTo>
                    <a:pt x="160757" y="5598488"/>
                    <a:pt x="181794" y="5670927"/>
                    <a:pt x="208489" y="5722256"/>
                  </a:cubicBezTo>
                  <a:cubicBezTo>
                    <a:pt x="281840" y="5863123"/>
                    <a:pt x="385115" y="5974836"/>
                    <a:pt x="515823" y="6062655"/>
                  </a:cubicBezTo>
                  <a:cubicBezTo>
                    <a:pt x="535439" y="6075993"/>
                    <a:pt x="557778" y="6085211"/>
                    <a:pt x="613381" y="6115194"/>
                  </a:cubicBezTo>
                  <a:cubicBezTo>
                    <a:pt x="585121" y="6051594"/>
                    <a:pt x="577371" y="6016115"/>
                    <a:pt x="557060" y="5991279"/>
                  </a:cubicBezTo>
                  <a:cubicBezTo>
                    <a:pt x="438784" y="5846994"/>
                    <a:pt x="316547" y="5705417"/>
                    <a:pt x="197498" y="5562003"/>
                  </a:cubicBezTo>
                  <a:cubicBezTo>
                    <a:pt x="171355" y="5530756"/>
                    <a:pt x="151492" y="5494187"/>
                    <a:pt x="119794" y="5447443"/>
                  </a:cubicBezTo>
                  <a:cubicBezTo>
                    <a:pt x="257938" y="5406882"/>
                    <a:pt x="290087" y="5510313"/>
                    <a:pt x="346001" y="5567315"/>
                  </a:cubicBezTo>
                  <a:cubicBezTo>
                    <a:pt x="404162" y="5625998"/>
                    <a:pt x="455000" y="5691875"/>
                    <a:pt x="530348" y="5742773"/>
                  </a:cubicBezTo>
                  <a:cubicBezTo>
                    <a:pt x="464313" y="5564539"/>
                    <a:pt x="398278" y="5386303"/>
                    <a:pt x="332108" y="5208571"/>
                  </a:cubicBezTo>
                  <a:cubicBezTo>
                    <a:pt x="405482" y="5180285"/>
                    <a:pt x="412456" y="5186464"/>
                    <a:pt x="549238" y="5418673"/>
                  </a:cubicBezTo>
                  <a:cubicBezTo>
                    <a:pt x="554347" y="5300983"/>
                    <a:pt x="558902" y="5201462"/>
                    <a:pt x="564047" y="5081627"/>
                  </a:cubicBezTo>
                  <a:close/>
                  <a:moveTo>
                    <a:pt x="3484566" y="5050701"/>
                  </a:moveTo>
                  <a:cubicBezTo>
                    <a:pt x="3453884" y="5102817"/>
                    <a:pt x="3430863" y="5142441"/>
                    <a:pt x="3408344" y="5182198"/>
                  </a:cubicBezTo>
                  <a:cubicBezTo>
                    <a:pt x="3493137" y="5143504"/>
                    <a:pt x="3493137" y="5143504"/>
                    <a:pt x="3484566" y="5050701"/>
                  </a:cubicBezTo>
                  <a:close/>
                  <a:moveTo>
                    <a:pt x="3753012" y="4634545"/>
                  </a:moveTo>
                  <a:cubicBezTo>
                    <a:pt x="3643304" y="4766227"/>
                    <a:pt x="3632193" y="4880154"/>
                    <a:pt x="3630314" y="5024030"/>
                  </a:cubicBezTo>
                  <a:cubicBezTo>
                    <a:pt x="3770126" y="4920884"/>
                    <a:pt x="3745647" y="4796882"/>
                    <a:pt x="3753012" y="4634545"/>
                  </a:cubicBezTo>
                  <a:close/>
                  <a:moveTo>
                    <a:pt x="2191761" y="3599906"/>
                  </a:moveTo>
                  <a:cubicBezTo>
                    <a:pt x="2067894" y="3838773"/>
                    <a:pt x="2027499" y="4088153"/>
                    <a:pt x="2111338" y="4350890"/>
                  </a:cubicBezTo>
                  <a:cubicBezTo>
                    <a:pt x="2137978" y="4100517"/>
                    <a:pt x="2165122" y="3850280"/>
                    <a:pt x="2191761" y="3599906"/>
                  </a:cubicBezTo>
                  <a:close/>
                  <a:moveTo>
                    <a:pt x="2139285" y="2984627"/>
                  </a:moveTo>
                  <a:cubicBezTo>
                    <a:pt x="2106068" y="3128724"/>
                    <a:pt x="2076521" y="3257105"/>
                    <a:pt x="2038114" y="3424594"/>
                  </a:cubicBezTo>
                  <a:cubicBezTo>
                    <a:pt x="2125270" y="3334814"/>
                    <a:pt x="2195307" y="3286778"/>
                    <a:pt x="2229896" y="3220086"/>
                  </a:cubicBezTo>
                  <a:cubicBezTo>
                    <a:pt x="2272316" y="3138253"/>
                    <a:pt x="2248571" y="3053776"/>
                    <a:pt x="2139285" y="2984627"/>
                  </a:cubicBezTo>
                  <a:close/>
                  <a:moveTo>
                    <a:pt x="2045357" y="2781680"/>
                  </a:moveTo>
                  <a:cubicBezTo>
                    <a:pt x="1955972" y="2960290"/>
                    <a:pt x="1880913" y="3357152"/>
                    <a:pt x="1898928" y="3505280"/>
                  </a:cubicBezTo>
                  <a:cubicBezTo>
                    <a:pt x="1904165" y="3501835"/>
                    <a:pt x="1911784" y="3499566"/>
                    <a:pt x="1913499" y="3495177"/>
                  </a:cubicBezTo>
                  <a:cubicBezTo>
                    <a:pt x="1989852" y="3294758"/>
                    <a:pt x="1958965" y="3061833"/>
                    <a:pt x="2099086" y="2879039"/>
                  </a:cubicBezTo>
                  <a:cubicBezTo>
                    <a:pt x="2105940" y="2869563"/>
                    <a:pt x="2071754" y="2828078"/>
                    <a:pt x="2045357" y="2781680"/>
                  </a:cubicBezTo>
                  <a:close/>
                  <a:moveTo>
                    <a:pt x="2445714" y="657549"/>
                  </a:moveTo>
                  <a:cubicBezTo>
                    <a:pt x="2432993" y="662761"/>
                    <a:pt x="2420908" y="667604"/>
                    <a:pt x="2408187" y="672815"/>
                  </a:cubicBezTo>
                  <a:cubicBezTo>
                    <a:pt x="2451815" y="807874"/>
                    <a:pt x="2495074" y="942294"/>
                    <a:pt x="2543521" y="1091573"/>
                  </a:cubicBezTo>
                  <a:cubicBezTo>
                    <a:pt x="2647189" y="996521"/>
                    <a:pt x="2559539" y="933170"/>
                    <a:pt x="2534234" y="866591"/>
                  </a:cubicBezTo>
                  <a:cubicBezTo>
                    <a:pt x="2507357" y="795819"/>
                    <a:pt x="2475646" y="726985"/>
                    <a:pt x="2445714" y="657549"/>
                  </a:cubicBezTo>
                  <a:close/>
                  <a:moveTo>
                    <a:pt x="2412873" y="0"/>
                  </a:moveTo>
                  <a:lnTo>
                    <a:pt x="2529957" y="0"/>
                  </a:lnTo>
                  <a:lnTo>
                    <a:pt x="2583860" y="285134"/>
                  </a:lnTo>
                  <a:cubicBezTo>
                    <a:pt x="2603251" y="382587"/>
                    <a:pt x="2623276" y="479940"/>
                    <a:pt x="2643016" y="577351"/>
                  </a:cubicBezTo>
                  <a:cubicBezTo>
                    <a:pt x="2647791" y="601796"/>
                    <a:pt x="2661829" y="623875"/>
                    <a:pt x="2683825" y="676637"/>
                  </a:cubicBezTo>
                  <a:cubicBezTo>
                    <a:pt x="2724724" y="467392"/>
                    <a:pt x="2699630" y="258351"/>
                    <a:pt x="2709915" y="60368"/>
                  </a:cubicBezTo>
                  <a:lnTo>
                    <a:pt x="2715689" y="0"/>
                  </a:lnTo>
                  <a:lnTo>
                    <a:pt x="2823803" y="0"/>
                  </a:lnTo>
                  <a:lnTo>
                    <a:pt x="2795833" y="345165"/>
                  </a:lnTo>
                  <a:cubicBezTo>
                    <a:pt x="2808044" y="347897"/>
                    <a:pt x="2820389" y="350128"/>
                    <a:pt x="2832734" y="352359"/>
                  </a:cubicBezTo>
                  <a:lnTo>
                    <a:pt x="2978848" y="0"/>
                  </a:lnTo>
                  <a:lnTo>
                    <a:pt x="3056356" y="0"/>
                  </a:lnTo>
                  <a:lnTo>
                    <a:pt x="3064838" y="8688"/>
                  </a:lnTo>
                  <a:cubicBezTo>
                    <a:pt x="3072996" y="26294"/>
                    <a:pt x="3068060" y="47733"/>
                    <a:pt x="3058339" y="73950"/>
                  </a:cubicBezTo>
                  <a:cubicBezTo>
                    <a:pt x="3019085" y="178181"/>
                    <a:pt x="2950009" y="274959"/>
                    <a:pt x="2964524" y="397907"/>
                  </a:cubicBezTo>
                  <a:cubicBezTo>
                    <a:pt x="3062525" y="370294"/>
                    <a:pt x="3022564" y="189349"/>
                    <a:pt x="3198449" y="227319"/>
                  </a:cubicBezTo>
                  <a:cubicBezTo>
                    <a:pt x="3136204" y="338857"/>
                    <a:pt x="3082160" y="435892"/>
                    <a:pt x="3028251" y="532426"/>
                  </a:cubicBezTo>
                  <a:cubicBezTo>
                    <a:pt x="3035827" y="540382"/>
                    <a:pt x="3043537" y="547834"/>
                    <a:pt x="3051113" y="555790"/>
                  </a:cubicBezTo>
                  <a:cubicBezTo>
                    <a:pt x="3133347" y="488396"/>
                    <a:pt x="3216220" y="420634"/>
                    <a:pt x="3319980" y="335305"/>
                  </a:cubicBezTo>
                  <a:cubicBezTo>
                    <a:pt x="3327116" y="491831"/>
                    <a:pt x="3205529" y="516895"/>
                    <a:pt x="3150131" y="588787"/>
                  </a:cubicBezTo>
                  <a:cubicBezTo>
                    <a:pt x="3083381" y="674875"/>
                    <a:pt x="3012002" y="758107"/>
                    <a:pt x="2951622" y="848597"/>
                  </a:cubicBezTo>
                  <a:cubicBezTo>
                    <a:pt x="2897324" y="930479"/>
                    <a:pt x="2819277" y="1004383"/>
                    <a:pt x="2818780" y="1141086"/>
                  </a:cubicBezTo>
                  <a:cubicBezTo>
                    <a:pt x="3000061" y="1005955"/>
                    <a:pt x="3085408" y="804174"/>
                    <a:pt x="3295693" y="725838"/>
                  </a:cubicBezTo>
                  <a:cubicBezTo>
                    <a:pt x="3273714" y="763586"/>
                    <a:pt x="3255959" y="805697"/>
                    <a:pt x="3228111" y="839179"/>
                  </a:cubicBezTo>
                  <a:cubicBezTo>
                    <a:pt x="3071243" y="1026105"/>
                    <a:pt x="2910753" y="1210444"/>
                    <a:pt x="2753013" y="1396598"/>
                  </a:cubicBezTo>
                  <a:cubicBezTo>
                    <a:pt x="2704945" y="1453214"/>
                    <a:pt x="2643292" y="1506189"/>
                    <a:pt x="2672132" y="1595804"/>
                  </a:cubicBezTo>
                  <a:cubicBezTo>
                    <a:pt x="2867935" y="1430623"/>
                    <a:pt x="3062230" y="1265039"/>
                    <a:pt x="3258502" y="1102139"/>
                  </a:cubicBezTo>
                  <a:cubicBezTo>
                    <a:pt x="3268877" y="1093606"/>
                    <a:pt x="3292625" y="1101586"/>
                    <a:pt x="3353759" y="1102882"/>
                  </a:cubicBezTo>
                  <a:cubicBezTo>
                    <a:pt x="3223931" y="1221093"/>
                    <a:pt x="3118385" y="1315103"/>
                    <a:pt x="3014951" y="1411295"/>
                  </a:cubicBezTo>
                  <a:cubicBezTo>
                    <a:pt x="2901509" y="1516657"/>
                    <a:pt x="2778345" y="1614028"/>
                    <a:pt x="2682237" y="1733193"/>
                  </a:cubicBezTo>
                  <a:cubicBezTo>
                    <a:pt x="2598392" y="1836789"/>
                    <a:pt x="2546096" y="1965539"/>
                    <a:pt x="2479450" y="2083440"/>
                  </a:cubicBezTo>
                  <a:cubicBezTo>
                    <a:pt x="2488472" y="2088012"/>
                    <a:pt x="2498132" y="2092216"/>
                    <a:pt x="2503532" y="2094203"/>
                  </a:cubicBezTo>
                  <a:cubicBezTo>
                    <a:pt x="2737660" y="1850401"/>
                    <a:pt x="2971285" y="1606466"/>
                    <a:pt x="3206149" y="1363939"/>
                  </a:cubicBezTo>
                  <a:cubicBezTo>
                    <a:pt x="3209877" y="1360090"/>
                    <a:pt x="3227651" y="1370240"/>
                    <a:pt x="3265856" y="1382632"/>
                  </a:cubicBezTo>
                  <a:cubicBezTo>
                    <a:pt x="2991952" y="1716517"/>
                    <a:pt x="2653075" y="1990971"/>
                    <a:pt x="2504245" y="2409548"/>
                  </a:cubicBezTo>
                  <a:cubicBezTo>
                    <a:pt x="2645711" y="2259977"/>
                    <a:pt x="2786674" y="2110272"/>
                    <a:pt x="2953868" y="1933115"/>
                  </a:cubicBezTo>
                  <a:cubicBezTo>
                    <a:pt x="2944928" y="1984593"/>
                    <a:pt x="2944842" y="2005041"/>
                    <a:pt x="2937109" y="2021824"/>
                  </a:cubicBezTo>
                  <a:cubicBezTo>
                    <a:pt x="2926116" y="2044738"/>
                    <a:pt x="2911601" y="2066708"/>
                    <a:pt x="2895476" y="2086629"/>
                  </a:cubicBezTo>
                  <a:cubicBezTo>
                    <a:pt x="2758353" y="2256220"/>
                    <a:pt x="2617106" y="2423088"/>
                    <a:pt x="2484341" y="2596541"/>
                  </a:cubicBezTo>
                  <a:cubicBezTo>
                    <a:pt x="2444161" y="2649883"/>
                    <a:pt x="2408666" y="2717948"/>
                    <a:pt x="2400519" y="2782567"/>
                  </a:cubicBezTo>
                  <a:cubicBezTo>
                    <a:pt x="2363573" y="3075432"/>
                    <a:pt x="2337094" y="3369485"/>
                    <a:pt x="2330841" y="3670574"/>
                  </a:cubicBezTo>
                  <a:cubicBezTo>
                    <a:pt x="2341034" y="3642597"/>
                    <a:pt x="2358172" y="3614865"/>
                    <a:pt x="2359272" y="3586608"/>
                  </a:cubicBezTo>
                  <a:cubicBezTo>
                    <a:pt x="2375761" y="3247318"/>
                    <a:pt x="2486477" y="2932739"/>
                    <a:pt x="2609271" y="2621396"/>
                  </a:cubicBezTo>
                  <a:cubicBezTo>
                    <a:pt x="2627870" y="2574123"/>
                    <a:pt x="2669445" y="2535700"/>
                    <a:pt x="2730771" y="2510111"/>
                  </a:cubicBezTo>
                  <a:cubicBezTo>
                    <a:pt x="2683896" y="2654859"/>
                    <a:pt x="2636887" y="2800109"/>
                    <a:pt x="2590012" y="2944858"/>
                  </a:cubicBezTo>
                  <a:cubicBezTo>
                    <a:pt x="2784877" y="2706699"/>
                    <a:pt x="2860457" y="2400482"/>
                    <a:pt x="3113847" y="2153223"/>
                  </a:cubicBezTo>
                  <a:cubicBezTo>
                    <a:pt x="2959629" y="2485238"/>
                    <a:pt x="2824406" y="2776550"/>
                    <a:pt x="2689048" y="3068366"/>
                  </a:cubicBezTo>
                  <a:cubicBezTo>
                    <a:pt x="2990734" y="2735460"/>
                    <a:pt x="3195183" y="2330709"/>
                    <a:pt x="3514969" y="2018815"/>
                  </a:cubicBezTo>
                  <a:cubicBezTo>
                    <a:pt x="3529823" y="2029799"/>
                    <a:pt x="3544174" y="2040648"/>
                    <a:pt x="3558525" y="2051496"/>
                  </a:cubicBezTo>
                  <a:cubicBezTo>
                    <a:pt x="3457363" y="2193550"/>
                    <a:pt x="3356705" y="2335738"/>
                    <a:pt x="3255544" y="2477792"/>
                  </a:cubicBezTo>
                  <a:cubicBezTo>
                    <a:pt x="3261177" y="2480919"/>
                    <a:pt x="3266677" y="2484547"/>
                    <a:pt x="3272311" y="2487672"/>
                  </a:cubicBezTo>
                  <a:lnTo>
                    <a:pt x="3772547" y="2100610"/>
                  </a:lnTo>
                  <a:lnTo>
                    <a:pt x="3772547" y="2150086"/>
                  </a:lnTo>
                  <a:lnTo>
                    <a:pt x="3505352" y="2400889"/>
                  </a:lnTo>
                  <a:cubicBezTo>
                    <a:pt x="3392812" y="2510937"/>
                    <a:pt x="3284815" y="2625166"/>
                    <a:pt x="3187478" y="2749928"/>
                  </a:cubicBezTo>
                  <a:cubicBezTo>
                    <a:pt x="3388350" y="2690619"/>
                    <a:pt x="3546088" y="2542715"/>
                    <a:pt x="3759511" y="2519092"/>
                  </a:cubicBezTo>
                  <a:cubicBezTo>
                    <a:pt x="3447632" y="2735056"/>
                    <a:pt x="3105430" y="2905184"/>
                    <a:pt x="2813207" y="3200760"/>
                  </a:cubicBezTo>
                  <a:cubicBezTo>
                    <a:pt x="3077019" y="3148079"/>
                    <a:pt x="3288398" y="3011316"/>
                    <a:pt x="3528616" y="3002414"/>
                  </a:cubicBezTo>
                  <a:cubicBezTo>
                    <a:pt x="3532697" y="3015361"/>
                    <a:pt x="3537148" y="3028944"/>
                    <a:pt x="3541229" y="3041889"/>
                  </a:cubicBezTo>
                  <a:cubicBezTo>
                    <a:pt x="3325465" y="3130609"/>
                    <a:pt x="3109063" y="3219696"/>
                    <a:pt x="2892796" y="3308281"/>
                  </a:cubicBezTo>
                  <a:cubicBezTo>
                    <a:pt x="2895573" y="3316029"/>
                    <a:pt x="2898216" y="3324279"/>
                    <a:pt x="2900491" y="3331893"/>
                  </a:cubicBezTo>
                  <a:cubicBezTo>
                    <a:pt x="3020434" y="3306926"/>
                    <a:pt x="3139740" y="3282328"/>
                    <a:pt x="3259179" y="3257227"/>
                  </a:cubicBezTo>
                  <a:cubicBezTo>
                    <a:pt x="3264770" y="3270577"/>
                    <a:pt x="3270496" y="3283425"/>
                    <a:pt x="3276087" y="3296775"/>
                  </a:cubicBezTo>
                  <a:cubicBezTo>
                    <a:pt x="3242918" y="3315900"/>
                    <a:pt x="3211188" y="3339722"/>
                    <a:pt x="3175844" y="3352877"/>
                  </a:cubicBezTo>
                  <a:cubicBezTo>
                    <a:pt x="2983249" y="3423562"/>
                    <a:pt x="2789179" y="3491698"/>
                    <a:pt x="2595847" y="3561108"/>
                  </a:cubicBezTo>
                  <a:cubicBezTo>
                    <a:pt x="2533820" y="3583277"/>
                    <a:pt x="2478865" y="3613265"/>
                    <a:pt x="2486394" y="3707944"/>
                  </a:cubicBezTo>
                  <a:cubicBezTo>
                    <a:pt x="2709510" y="3686380"/>
                    <a:pt x="2907205" y="3544333"/>
                    <a:pt x="3179439" y="3601116"/>
                  </a:cubicBezTo>
                  <a:cubicBezTo>
                    <a:pt x="2938785" y="3682090"/>
                    <a:pt x="2740654" y="3751292"/>
                    <a:pt x="2540349" y="3814523"/>
                  </a:cubicBezTo>
                  <a:cubicBezTo>
                    <a:pt x="2450802" y="3842786"/>
                    <a:pt x="2372602" y="3864929"/>
                    <a:pt x="2356656" y="3980794"/>
                  </a:cubicBezTo>
                  <a:cubicBezTo>
                    <a:pt x="2349766" y="4030665"/>
                    <a:pt x="2294463" y="4074029"/>
                    <a:pt x="2260967" y="4120542"/>
                  </a:cubicBezTo>
                  <a:cubicBezTo>
                    <a:pt x="2270520" y="4131183"/>
                    <a:pt x="2280710" y="4141456"/>
                    <a:pt x="2290263" y="4152097"/>
                  </a:cubicBezTo>
                  <a:cubicBezTo>
                    <a:pt x="2445361" y="4064361"/>
                    <a:pt x="2601098" y="3976257"/>
                    <a:pt x="2756331" y="3888019"/>
                  </a:cubicBezTo>
                  <a:cubicBezTo>
                    <a:pt x="2763404" y="3895840"/>
                    <a:pt x="2770342" y="3904163"/>
                    <a:pt x="2777414" y="3911984"/>
                  </a:cubicBezTo>
                  <a:cubicBezTo>
                    <a:pt x="2757562" y="3935756"/>
                    <a:pt x="2741160" y="3964762"/>
                    <a:pt x="2716348" y="3982895"/>
                  </a:cubicBezTo>
                  <a:cubicBezTo>
                    <a:pt x="2602256" y="4066535"/>
                    <a:pt x="2483472" y="4143529"/>
                    <a:pt x="2372228" y="4230625"/>
                  </a:cubicBezTo>
                  <a:cubicBezTo>
                    <a:pt x="2321022" y="4270777"/>
                    <a:pt x="2284293" y="4329354"/>
                    <a:pt x="2240762" y="4379105"/>
                  </a:cubicBezTo>
                  <a:cubicBezTo>
                    <a:pt x="2250081" y="4388605"/>
                    <a:pt x="2259535" y="4397603"/>
                    <a:pt x="2268988" y="4406600"/>
                  </a:cubicBezTo>
                  <a:cubicBezTo>
                    <a:pt x="2340570" y="4356824"/>
                    <a:pt x="2410813" y="4303995"/>
                    <a:pt x="2485245" y="4257675"/>
                  </a:cubicBezTo>
                  <a:cubicBezTo>
                    <a:pt x="2552659" y="4215402"/>
                    <a:pt x="2624630" y="4180275"/>
                    <a:pt x="2708599" y="4160754"/>
                  </a:cubicBezTo>
                  <a:cubicBezTo>
                    <a:pt x="2530781" y="4361460"/>
                    <a:pt x="2251317" y="4466513"/>
                    <a:pt x="2154688" y="4784867"/>
                  </a:cubicBezTo>
                  <a:cubicBezTo>
                    <a:pt x="2340793" y="4694126"/>
                    <a:pt x="2463718" y="4565446"/>
                    <a:pt x="2645822" y="4556058"/>
                  </a:cubicBezTo>
                  <a:cubicBezTo>
                    <a:pt x="2506675" y="4664769"/>
                    <a:pt x="2369003" y="4776029"/>
                    <a:pt x="2227510" y="4881418"/>
                  </a:cubicBezTo>
                  <a:cubicBezTo>
                    <a:pt x="2096762" y="4978911"/>
                    <a:pt x="2057316" y="5110026"/>
                    <a:pt x="2057993" y="5282600"/>
                  </a:cubicBezTo>
                  <a:cubicBezTo>
                    <a:pt x="2306451" y="5180552"/>
                    <a:pt x="2467141" y="4961249"/>
                    <a:pt x="2728941" y="4908031"/>
                  </a:cubicBezTo>
                  <a:cubicBezTo>
                    <a:pt x="2602552" y="5009385"/>
                    <a:pt x="2474788" y="5109832"/>
                    <a:pt x="2349504" y="5213099"/>
                  </a:cubicBezTo>
                  <a:cubicBezTo>
                    <a:pt x="2245241" y="5298295"/>
                    <a:pt x="2144933" y="5388859"/>
                    <a:pt x="2039798" y="5473283"/>
                  </a:cubicBezTo>
                  <a:cubicBezTo>
                    <a:pt x="1967706" y="5531003"/>
                    <a:pt x="1962657" y="5584061"/>
                    <a:pt x="2050129" y="5658139"/>
                  </a:cubicBezTo>
                  <a:cubicBezTo>
                    <a:pt x="2158842" y="5586527"/>
                    <a:pt x="2269333" y="5514314"/>
                    <a:pt x="2401412" y="5427953"/>
                  </a:cubicBezTo>
                  <a:cubicBezTo>
                    <a:pt x="2324051" y="5811268"/>
                    <a:pt x="2091102" y="6121110"/>
                    <a:pt x="1987248" y="6524803"/>
                  </a:cubicBezTo>
                  <a:cubicBezTo>
                    <a:pt x="2116288" y="6423619"/>
                    <a:pt x="2180757" y="6337996"/>
                    <a:pt x="2229444" y="6228751"/>
                  </a:cubicBezTo>
                  <a:cubicBezTo>
                    <a:pt x="2355666" y="5946879"/>
                    <a:pt x="2494801" y="5671160"/>
                    <a:pt x="2630547" y="5393994"/>
                  </a:cubicBezTo>
                  <a:cubicBezTo>
                    <a:pt x="2641001" y="5373092"/>
                    <a:pt x="2661987" y="5357166"/>
                    <a:pt x="2693638" y="5345714"/>
                  </a:cubicBezTo>
                  <a:cubicBezTo>
                    <a:pt x="2643215" y="5590253"/>
                    <a:pt x="2491965" y="5796462"/>
                    <a:pt x="2415454" y="6059869"/>
                  </a:cubicBezTo>
                  <a:cubicBezTo>
                    <a:pt x="2544385" y="6003372"/>
                    <a:pt x="2615126" y="5920507"/>
                    <a:pt x="2673329" y="5824049"/>
                  </a:cubicBezTo>
                  <a:cubicBezTo>
                    <a:pt x="2862763" y="5509551"/>
                    <a:pt x="3050184" y="5194513"/>
                    <a:pt x="3239985" y="4880653"/>
                  </a:cubicBezTo>
                  <a:cubicBezTo>
                    <a:pt x="3280782" y="4812930"/>
                    <a:pt x="3329595" y="4749511"/>
                    <a:pt x="3375154" y="4684141"/>
                  </a:cubicBezTo>
                  <a:cubicBezTo>
                    <a:pt x="3385650" y="4691263"/>
                    <a:pt x="3396146" y="4698386"/>
                    <a:pt x="3406641" y="4705508"/>
                  </a:cubicBezTo>
                  <a:cubicBezTo>
                    <a:pt x="3255926" y="4986206"/>
                    <a:pt x="3105580" y="5267539"/>
                    <a:pt x="2954865" y="5548237"/>
                  </a:cubicBezTo>
                  <a:cubicBezTo>
                    <a:pt x="2965594" y="5556498"/>
                    <a:pt x="2976190" y="5565263"/>
                    <a:pt x="2986919" y="5573525"/>
                  </a:cubicBezTo>
                  <a:cubicBezTo>
                    <a:pt x="3049055" y="5506672"/>
                    <a:pt x="3122827" y="5446708"/>
                    <a:pt x="3170208" y="5370514"/>
                  </a:cubicBezTo>
                  <a:cubicBezTo>
                    <a:pt x="3303110" y="5158311"/>
                    <a:pt x="3431284" y="4941609"/>
                    <a:pt x="3548793" y="4720432"/>
                  </a:cubicBezTo>
                  <a:cubicBezTo>
                    <a:pt x="3595750" y="4631734"/>
                    <a:pt x="3608264" y="4524648"/>
                    <a:pt x="3643719" y="4428558"/>
                  </a:cubicBezTo>
                  <a:cubicBezTo>
                    <a:pt x="3656031" y="4394684"/>
                    <a:pt x="3690681" y="4370029"/>
                    <a:pt x="3748137" y="4356872"/>
                  </a:cubicBezTo>
                  <a:cubicBezTo>
                    <a:pt x="3748687" y="4415202"/>
                    <a:pt x="3748868" y="4472894"/>
                    <a:pt x="3749459" y="4559249"/>
                  </a:cubicBezTo>
                  <a:lnTo>
                    <a:pt x="3772547" y="4522718"/>
                  </a:lnTo>
                  <a:lnTo>
                    <a:pt x="3772547" y="5175880"/>
                  </a:lnTo>
                  <a:lnTo>
                    <a:pt x="3746445" y="5187135"/>
                  </a:lnTo>
                  <a:cubicBezTo>
                    <a:pt x="3713230" y="5207191"/>
                    <a:pt x="3683062" y="5237761"/>
                    <a:pt x="3654602" y="5281584"/>
                  </a:cubicBezTo>
                  <a:lnTo>
                    <a:pt x="3772547" y="5292972"/>
                  </a:lnTo>
                  <a:lnTo>
                    <a:pt x="3772547" y="5392015"/>
                  </a:lnTo>
                  <a:lnTo>
                    <a:pt x="3592335" y="5399303"/>
                  </a:lnTo>
                  <a:cubicBezTo>
                    <a:pt x="3532793" y="5405715"/>
                    <a:pt x="3474367" y="5418343"/>
                    <a:pt x="3418032" y="5443922"/>
                  </a:cubicBezTo>
                  <a:cubicBezTo>
                    <a:pt x="3418153" y="5459576"/>
                    <a:pt x="3417769" y="5475097"/>
                    <a:pt x="3417889" y="5490752"/>
                  </a:cubicBezTo>
                  <a:lnTo>
                    <a:pt x="3772547" y="5529147"/>
                  </a:lnTo>
                  <a:lnTo>
                    <a:pt x="3772547" y="5605381"/>
                  </a:lnTo>
                  <a:lnTo>
                    <a:pt x="3629414" y="5612078"/>
                  </a:lnTo>
                  <a:cubicBezTo>
                    <a:pt x="3500059" y="5610279"/>
                    <a:pt x="3364992" y="5598600"/>
                    <a:pt x="3219677" y="5610572"/>
                  </a:cubicBezTo>
                  <a:cubicBezTo>
                    <a:pt x="3426489" y="5696156"/>
                    <a:pt x="3594392" y="5765927"/>
                    <a:pt x="3762799" y="5835833"/>
                  </a:cubicBezTo>
                  <a:cubicBezTo>
                    <a:pt x="3501949" y="5877455"/>
                    <a:pt x="3285910" y="5685425"/>
                    <a:pt x="3030643" y="5748475"/>
                  </a:cubicBezTo>
                  <a:cubicBezTo>
                    <a:pt x="3017454" y="5751406"/>
                    <a:pt x="3009813" y="5777911"/>
                    <a:pt x="2992944" y="5804637"/>
                  </a:cubicBezTo>
                  <a:cubicBezTo>
                    <a:pt x="3141723" y="5945783"/>
                    <a:pt x="3334270" y="6000070"/>
                    <a:pt x="3519784" y="6074558"/>
                  </a:cubicBezTo>
                  <a:cubicBezTo>
                    <a:pt x="3391163" y="6158076"/>
                    <a:pt x="3303953" y="6091072"/>
                    <a:pt x="2885684" y="5903036"/>
                  </a:cubicBezTo>
                  <a:cubicBezTo>
                    <a:pt x="2854413" y="5937217"/>
                    <a:pt x="2818777" y="5975615"/>
                    <a:pt x="2775550" y="6022215"/>
                  </a:cubicBezTo>
                  <a:cubicBezTo>
                    <a:pt x="2977638" y="6171718"/>
                    <a:pt x="3195010" y="6229963"/>
                    <a:pt x="3423078" y="6260366"/>
                  </a:cubicBezTo>
                  <a:cubicBezTo>
                    <a:pt x="3421992" y="6272466"/>
                    <a:pt x="3421276" y="6285203"/>
                    <a:pt x="3420560" y="6297941"/>
                  </a:cubicBezTo>
                  <a:cubicBezTo>
                    <a:pt x="3348143" y="6306550"/>
                    <a:pt x="3275862" y="6314659"/>
                    <a:pt x="3199016" y="6323697"/>
                  </a:cubicBezTo>
                  <a:cubicBezTo>
                    <a:pt x="3216711" y="6346217"/>
                    <a:pt x="3234173" y="6367596"/>
                    <a:pt x="3258069" y="6397164"/>
                  </a:cubicBezTo>
                  <a:cubicBezTo>
                    <a:pt x="2997430" y="6464163"/>
                    <a:pt x="2777558" y="6244170"/>
                    <a:pt x="2523644" y="6332364"/>
                  </a:cubicBezTo>
                  <a:cubicBezTo>
                    <a:pt x="2750414" y="6387739"/>
                    <a:pt x="2977049" y="6443618"/>
                    <a:pt x="3238170" y="6507658"/>
                  </a:cubicBezTo>
                  <a:cubicBezTo>
                    <a:pt x="3183222" y="6529569"/>
                    <a:pt x="3153136" y="6553292"/>
                    <a:pt x="3127035" y="6550069"/>
                  </a:cubicBezTo>
                  <a:cubicBezTo>
                    <a:pt x="2999816" y="6533759"/>
                    <a:pt x="2873206" y="6511147"/>
                    <a:pt x="2746596" y="6488535"/>
                  </a:cubicBezTo>
                  <a:cubicBezTo>
                    <a:pt x="2638640" y="6468767"/>
                    <a:pt x="2532065" y="6441826"/>
                    <a:pt x="2424002" y="6428494"/>
                  </a:cubicBezTo>
                  <a:cubicBezTo>
                    <a:pt x="2392231" y="6424291"/>
                    <a:pt x="2355830" y="6455481"/>
                    <a:pt x="2280606" y="6488659"/>
                  </a:cubicBezTo>
                  <a:cubicBezTo>
                    <a:pt x="2560458" y="6543172"/>
                    <a:pt x="2789553" y="6587858"/>
                    <a:pt x="3060078" y="6640951"/>
                  </a:cubicBezTo>
                  <a:cubicBezTo>
                    <a:pt x="2935873" y="6701947"/>
                    <a:pt x="2848456" y="6677985"/>
                    <a:pt x="2763439" y="6669212"/>
                  </a:cubicBezTo>
                  <a:cubicBezTo>
                    <a:pt x="2603372" y="6652720"/>
                    <a:pt x="2443743" y="6632573"/>
                    <a:pt x="2284249" y="6611926"/>
                  </a:cubicBezTo>
                  <a:cubicBezTo>
                    <a:pt x="2189304" y="6599953"/>
                    <a:pt x="2123576" y="6631904"/>
                    <a:pt x="2088752" y="6735705"/>
                  </a:cubicBezTo>
                  <a:cubicBezTo>
                    <a:pt x="2299284" y="6825518"/>
                    <a:pt x="2527511" y="6792933"/>
                    <a:pt x="2744260" y="6835388"/>
                  </a:cubicBezTo>
                  <a:lnTo>
                    <a:pt x="2666732" y="6858000"/>
                  </a:lnTo>
                  <a:lnTo>
                    <a:pt x="1726042" y="6858000"/>
                  </a:lnTo>
                  <a:lnTo>
                    <a:pt x="1735077" y="6850032"/>
                  </a:lnTo>
                  <a:cubicBezTo>
                    <a:pt x="1786208" y="6800095"/>
                    <a:pt x="1824155" y="6748040"/>
                    <a:pt x="1834534" y="6682133"/>
                  </a:cubicBezTo>
                  <a:cubicBezTo>
                    <a:pt x="1862857" y="6497936"/>
                    <a:pt x="1943665" y="6341271"/>
                    <a:pt x="2017500" y="6178426"/>
                  </a:cubicBezTo>
                  <a:cubicBezTo>
                    <a:pt x="2093823" y="6010323"/>
                    <a:pt x="2175546" y="5844205"/>
                    <a:pt x="2254753" y="5677413"/>
                  </a:cubicBezTo>
                  <a:cubicBezTo>
                    <a:pt x="2049293" y="5761891"/>
                    <a:pt x="1922298" y="5937965"/>
                    <a:pt x="1840100" y="6109882"/>
                  </a:cubicBezTo>
                  <a:cubicBezTo>
                    <a:pt x="1743808" y="6310749"/>
                    <a:pt x="1687849" y="6530909"/>
                    <a:pt x="1624328" y="6765710"/>
                  </a:cubicBezTo>
                  <a:lnTo>
                    <a:pt x="1598196" y="6858000"/>
                  </a:lnTo>
                  <a:lnTo>
                    <a:pt x="1329551" y="6858000"/>
                  </a:lnTo>
                  <a:lnTo>
                    <a:pt x="1498508" y="6525294"/>
                  </a:lnTo>
                  <a:cubicBezTo>
                    <a:pt x="1537803" y="6449088"/>
                    <a:pt x="1537531" y="6381674"/>
                    <a:pt x="1487939" y="6309126"/>
                  </a:cubicBezTo>
                  <a:cubicBezTo>
                    <a:pt x="1444512" y="6245772"/>
                    <a:pt x="1405587" y="6177698"/>
                    <a:pt x="1373642" y="6107724"/>
                  </a:cubicBezTo>
                  <a:cubicBezTo>
                    <a:pt x="1320134" y="5989412"/>
                    <a:pt x="1228242" y="5869436"/>
                    <a:pt x="1377198" y="5748269"/>
                  </a:cubicBezTo>
                  <a:cubicBezTo>
                    <a:pt x="1397815" y="5731705"/>
                    <a:pt x="1389207" y="5679297"/>
                    <a:pt x="1395219" y="5636733"/>
                  </a:cubicBezTo>
                  <a:cubicBezTo>
                    <a:pt x="1590850" y="5657367"/>
                    <a:pt x="1572738" y="5865850"/>
                    <a:pt x="1703951" y="5953804"/>
                  </a:cubicBezTo>
                  <a:cubicBezTo>
                    <a:pt x="1731218" y="5894308"/>
                    <a:pt x="1756770" y="5839200"/>
                    <a:pt x="1783768" y="5780710"/>
                  </a:cubicBezTo>
                  <a:cubicBezTo>
                    <a:pt x="1688991" y="5659422"/>
                    <a:pt x="1598673" y="5543638"/>
                    <a:pt x="1498333" y="5414932"/>
                  </a:cubicBezTo>
                  <a:cubicBezTo>
                    <a:pt x="1550887" y="5369754"/>
                    <a:pt x="1597026" y="5330398"/>
                    <a:pt x="1651493" y="5284117"/>
                  </a:cubicBezTo>
                  <a:cubicBezTo>
                    <a:pt x="1725564" y="5335750"/>
                    <a:pt x="1791522" y="5381437"/>
                    <a:pt x="1899695" y="5456752"/>
                  </a:cubicBezTo>
                  <a:cubicBezTo>
                    <a:pt x="1872555" y="5378906"/>
                    <a:pt x="1869475" y="5336060"/>
                    <a:pt x="1846783" y="5310048"/>
                  </a:cubicBezTo>
                  <a:cubicBezTo>
                    <a:pt x="1753905" y="5203813"/>
                    <a:pt x="1652701" y="5104506"/>
                    <a:pt x="1559454" y="4997634"/>
                  </a:cubicBezTo>
                  <a:cubicBezTo>
                    <a:pt x="1507871" y="4938560"/>
                    <a:pt x="1466663" y="4870952"/>
                    <a:pt x="1440197" y="4790594"/>
                  </a:cubicBezTo>
                  <a:cubicBezTo>
                    <a:pt x="1611297" y="4850447"/>
                    <a:pt x="1689090" y="5012976"/>
                    <a:pt x="1820387" y="5118730"/>
                  </a:cubicBezTo>
                  <a:cubicBezTo>
                    <a:pt x="1834256" y="4998539"/>
                    <a:pt x="1837849" y="4995193"/>
                    <a:pt x="1764530" y="4928677"/>
                  </a:cubicBezTo>
                  <a:cubicBezTo>
                    <a:pt x="1579806" y="4760661"/>
                    <a:pt x="1391993" y="4596127"/>
                    <a:pt x="1197377" y="4422766"/>
                  </a:cubicBezTo>
                  <a:cubicBezTo>
                    <a:pt x="1212632" y="4363823"/>
                    <a:pt x="1270703" y="4374534"/>
                    <a:pt x="1310537" y="4402986"/>
                  </a:cubicBezTo>
                  <a:cubicBezTo>
                    <a:pt x="1430681" y="4487973"/>
                    <a:pt x="1545380" y="4581199"/>
                    <a:pt x="1660484" y="4672917"/>
                  </a:cubicBezTo>
                  <a:cubicBezTo>
                    <a:pt x="1699645" y="4703882"/>
                    <a:pt x="1733534" y="4740438"/>
                    <a:pt x="1775842" y="4779788"/>
                  </a:cubicBezTo>
                  <a:cubicBezTo>
                    <a:pt x="1825971" y="4598740"/>
                    <a:pt x="1768968" y="4485417"/>
                    <a:pt x="1614496" y="4405777"/>
                  </a:cubicBezTo>
                  <a:cubicBezTo>
                    <a:pt x="1471929" y="4332021"/>
                    <a:pt x="1336421" y="4243993"/>
                    <a:pt x="1199467" y="4159350"/>
                  </a:cubicBezTo>
                  <a:cubicBezTo>
                    <a:pt x="1166202" y="4138585"/>
                    <a:pt x="1139961" y="4105696"/>
                    <a:pt x="1091551" y="4060939"/>
                  </a:cubicBezTo>
                  <a:cubicBezTo>
                    <a:pt x="1259417" y="4026187"/>
                    <a:pt x="1343741" y="4130129"/>
                    <a:pt x="1445828" y="4183881"/>
                  </a:cubicBezTo>
                  <a:cubicBezTo>
                    <a:pt x="1546405" y="4237228"/>
                    <a:pt x="1642949" y="4297576"/>
                    <a:pt x="1742683" y="4356083"/>
                  </a:cubicBezTo>
                  <a:cubicBezTo>
                    <a:pt x="1787060" y="4262922"/>
                    <a:pt x="1734653" y="4223022"/>
                    <a:pt x="1684025" y="4182519"/>
                  </a:cubicBezTo>
                  <a:cubicBezTo>
                    <a:pt x="1543877" y="4069545"/>
                    <a:pt x="1403091" y="3956939"/>
                    <a:pt x="1263849" y="3842591"/>
                  </a:cubicBezTo>
                  <a:cubicBezTo>
                    <a:pt x="1222342" y="3808304"/>
                    <a:pt x="1186243" y="3767924"/>
                    <a:pt x="1128414" y="3712025"/>
                  </a:cubicBezTo>
                  <a:cubicBezTo>
                    <a:pt x="1303314" y="3657070"/>
                    <a:pt x="1356572" y="3790398"/>
                    <a:pt x="1440807" y="3846370"/>
                  </a:cubicBezTo>
                  <a:cubicBezTo>
                    <a:pt x="1535303" y="3908323"/>
                    <a:pt x="1615553" y="3991241"/>
                    <a:pt x="1726425" y="4086673"/>
                  </a:cubicBezTo>
                  <a:cubicBezTo>
                    <a:pt x="1745574" y="3952814"/>
                    <a:pt x="1724310" y="3871155"/>
                    <a:pt x="1637128" y="3810084"/>
                  </a:cubicBezTo>
                  <a:cubicBezTo>
                    <a:pt x="1447910" y="3676958"/>
                    <a:pt x="1258557" y="3544335"/>
                    <a:pt x="1070112" y="3410339"/>
                  </a:cubicBezTo>
                  <a:cubicBezTo>
                    <a:pt x="1033027" y="3383701"/>
                    <a:pt x="999839" y="3350566"/>
                    <a:pt x="977638" y="3302596"/>
                  </a:cubicBezTo>
                  <a:cubicBezTo>
                    <a:pt x="1257535" y="3308638"/>
                    <a:pt x="1417712" y="3532031"/>
                    <a:pt x="1669297" y="3675941"/>
                  </a:cubicBezTo>
                  <a:cubicBezTo>
                    <a:pt x="1638592" y="3607377"/>
                    <a:pt x="1630040" y="3566835"/>
                    <a:pt x="1606746" y="3539045"/>
                  </a:cubicBezTo>
                  <a:cubicBezTo>
                    <a:pt x="1487195" y="3395495"/>
                    <a:pt x="1363915" y="3255795"/>
                    <a:pt x="1242819" y="3113985"/>
                  </a:cubicBezTo>
                  <a:cubicBezTo>
                    <a:pt x="1207124" y="3072098"/>
                    <a:pt x="1174249" y="3027733"/>
                    <a:pt x="1132289" y="2975008"/>
                  </a:cubicBezTo>
                  <a:cubicBezTo>
                    <a:pt x="1263248" y="2902891"/>
                    <a:pt x="1291094" y="3014327"/>
                    <a:pt x="1344032" y="3060296"/>
                  </a:cubicBezTo>
                  <a:cubicBezTo>
                    <a:pt x="1399586" y="3108583"/>
                    <a:pt x="1444592" y="3168050"/>
                    <a:pt x="1520044" y="3250760"/>
                  </a:cubicBezTo>
                  <a:cubicBezTo>
                    <a:pt x="1496222" y="3033735"/>
                    <a:pt x="1403567" y="2868301"/>
                    <a:pt x="1409170" y="2652157"/>
                  </a:cubicBezTo>
                  <a:cubicBezTo>
                    <a:pt x="1591954" y="2777094"/>
                    <a:pt x="1503113" y="2983864"/>
                    <a:pt x="1645160" y="3111892"/>
                  </a:cubicBezTo>
                  <a:cubicBezTo>
                    <a:pt x="1652543" y="3001816"/>
                    <a:pt x="1650819" y="2907616"/>
                    <a:pt x="1667245" y="2816123"/>
                  </a:cubicBezTo>
                  <a:cubicBezTo>
                    <a:pt x="1682558" y="2730798"/>
                    <a:pt x="1608872" y="2625396"/>
                    <a:pt x="1735210" y="2542345"/>
                  </a:cubicBezTo>
                  <a:cubicBezTo>
                    <a:pt x="1838278" y="2803769"/>
                    <a:pt x="1702313" y="3063637"/>
                    <a:pt x="1793949" y="3313379"/>
                  </a:cubicBezTo>
                  <a:cubicBezTo>
                    <a:pt x="1842452" y="3078022"/>
                    <a:pt x="1891323" y="2843302"/>
                    <a:pt x="1941073" y="2601277"/>
                  </a:cubicBezTo>
                  <a:cubicBezTo>
                    <a:pt x="1914130" y="2564966"/>
                    <a:pt x="1879773" y="2526131"/>
                    <a:pt x="1855623" y="2481410"/>
                  </a:cubicBezTo>
                  <a:cubicBezTo>
                    <a:pt x="1847283" y="2466245"/>
                    <a:pt x="1857518" y="2428045"/>
                    <a:pt x="1871991" y="2416300"/>
                  </a:cubicBezTo>
                  <a:cubicBezTo>
                    <a:pt x="1886464" y="2404555"/>
                    <a:pt x="1929447" y="2403142"/>
                    <a:pt x="1938865" y="2414286"/>
                  </a:cubicBezTo>
                  <a:cubicBezTo>
                    <a:pt x="1991887" y="2478056"/>
                    <a:pt x="2041450" y="2544671"/>
                    <a:pt x="2085777" y="2614729"/>
                  </a:cubicBezTo>
                  <a:cubicBezTo>
                    <a:pt x="2138712" y="2698948"/>
                    <a:pt x="2185136" y="2787347"/>
                    <a:pt x="2248112" y="2898499"/>
                  </a:cubicBezTo>
                  <a:cubicBezTo>
                    <a:pt x="2288919" y="2784448"/>
                    <a:pt x="2281970" y="2715785"/>
                    <a:pt x="2221641" y="2643054"/>
                  </a:cubicBezTo>
                  <a:cubicBezTo>
                    <a:pt x="2086372" y="2479669"/>
                    <a:pt x="1958020" y="2310595"/>
                    <a:pt x="1828760" y="2142895"/>
                  </a:cubicBezTo>
                  <a:cubicBezTo>
                    <a:pt x="1806743" y="2114370"/>
                    <a:pt x="1792145" y="2080289"/>
                    <a:pt x="1775697" y="2051101"/>
                  </a:cubicBezTo>
                  <a:cubicBezTo>
                    <a:pt x="1840214" y="1985424"/>
                    <a:pt x="1881615" y="2026147"/>
                    <a:pt x="1912547" y="2065682"/>
                  </a:cubicBezTo>
                  <a:cubicBezTo>
                    <a:pt x="1988290" y="2161398"/>
                    <a:pt x="2059296" y="2260695"/>
                    <a:pt x="2130439" y="2359489"/>
                  </a:cubicBezTo>
                  <a:cubicBezTo>
                    <a:pt x="2170450" y="2415463"/>
                    <a:pt x="2207136" y="2473778"/>
                    <a:pt x="2257330" y="2548103"/>
                  </a:cubicBezTo>
                  <a:cubicBezTo>
                    <a:pt x="2316733" y="2425029"/>
                    <a:pt x="2326916" y="2336712"/>
                    <a:pt x="2246483" y="2234352"/>
                  </a:cubicBezTo>
                  <a:cubicBezTo>
                    <a:pt x="2111355" y="2062386"/>
                    <a:pt x="1992479" y="1878073"/>
                    <a:pt x="1864135" y="1700921"/>
                  </a:cubicBezTo>
                  <a:cubicBezTo>
                    <a:pt x="1831763" y="1656691"/>
                    <a:pt x="1801800" y="1619572"/>
                    <a:pt x="1862150" y="1561398"/>
                  </a:cubicBezTo>
                  <a:cubicBezTo>
                    <a:pt x="2049696" y="1688689"/>
                    <a:pt x="2118436" y="1917211"/>
                    <a:pt x="2276094" y="2071510"/>
                  </a:cubicBezTo>
                  <a:cubicBezTo>
                    <a:pt x="2342909" y="1989210"/>
                    <a:pt x="2285335" y="1948463"/>
                    <a:pt x="2251787" y="1906611"/>
                  </a:cubicBezTo>
                  <a:cubicBezTo>
                    <a:pt x="2135694" y="1760217"/>
                    <a:pt x="2015505" y="1617035"/>
                    <a:pt x="1899277" y="1471143"/>
                  </a:cubicBezTo>
                  <a:cubicBezTo>
                    <a:pt x="1863015" y="1425332"/>
                    <a:pt x="1834308" y="1373464"/>
                    <a:pt x="1817621" y="1312966"/>
                  </a:cubicBezTo>
                  <a:cubicBezTo>
                    <a:pt x="1983387" y="1336372"/>
                    <a:pt x="2026702" y="1482660"/>
                    <a:pt x="2112975" y="1583353"/>
                  </a:cubicBezTo>
                  <a:cubicBezTo>
                    <a:pt x="2200488" y="1685457"/>
                    <a:pt x="2282090" y="1793518"/>
                    <a:pt x="2366513" y="1899103"/>
                  </a:cubicBezTo>
                  <a:cubicBezTo>
                    <a:pt x="2472839" y="1796144"/>
                    <a:pt x="2471946" y="1781359"/>
                    <a:pt x="2398523" y="1683031"/>
                  </a:cubicBezTo>
                  <a:cubicBezTo>
                    <a:pt x="2267860" y="1508490"/>
                    <a:pt x="2139382" y="1331840"/>
                    <a:pt x="2012815" y="1154087"/>
                  </a:cubicBezTo>
                  <a:cubicBezTo>
                    <a:pt x="1991336" y="1123551"/>
                    <a:pt x="1969864" y="1084934"/>
                    <a:pt x="1968689" y="1049064"/>
                  </a:cubicBezTo>
                  <a:cubicBezTo>
                    <a:pt x="1967472" y="1023417"/>
                    <a:pt x="1999507" y="996445"/>
                    <a:pt x="2018558" y="967611"/>
                  </a:cubicBezTo>
                  <a:cubicBezTo>
                    <a:pt x="2157873" y="1184336"/>
                    <a:pt x="2288072" y="1386766"/>
                    <a:pt x="2423566" y="1597619"/>
                  </a:cubicBezTo>
                  <a:cubicBezTo>
                    <a:pt x="2535274" y="1444384"/>
                    <a:pt x="2536869" y="1424340"/>
                    <a:pt x="2454360" y="1317652"/>
                  </a:cubicBezTo>
                  <a:cubicBezTo>
                    <a:pt x="2371851" y="1210963"/>
                    <a:pt x="2278228" y="1111533"/>
                    <a:pt x="2205557" y="998322"/>
                  </a:cubicBezTo>
                  <a:cubicBezTo>
                    <a:pt x="2114289" y="855887"/>
                    <a:pt x="1988820" y="726374"/>
                    <a:pt x="2017222" y="529807"/>
                  </a:cubicBezTo>
                  <a:cubicBezTo>
                    <a:pt x="2024383" y="478930"/>
                    <a:pt x="1979744" y="420100"/>
                    <a:pt x="1980980" y="353090"/>
                  </a:cubicBezTo>
                  <a:cubicBezTo>
                    <a:pt x="2132679" y="493402"/>
                    <a:pt x="2176743" y="701306"/>
                    <a:pt x="2320169" y="860412"/>
                  </a:cubicBezTo>
                  <a:cubicBezTo>
                    <a:pt x="2355476" y="742733"/>
                    <a:pt x="2194494" y="590775"/>
                    <a:pt x="2397827" y="520273"/>
                  </a:cubicBezTo>
                  <a:cubicBezTo>
                    <a:pt x="2353106" y="405394"/>
                    <a:pt x="2312503" y="301315"/>
                    <a:pt x="2272034" y="196732"/>
                  </a:cubicBezTo>
                  <a:cubicBezTo>
                    <a:pt x="2284656" y="189878"/>
                    <a:pt x="2296641" y="183393"/>
                    <a:pt x="2308761" y="176405"/>
                  </a:cubicBezTo>
                  <a:cubicBezTo>
                    <a:pt x="2346949" y="243203"/>
                    <a:pt x="2388831" y="308298"/>
                    <a:pt x="2421548" y="377402"/>
                  </a:cubicBezTo>
                  <a:cubicBezTo>
                    <a:pt x="2457078" y="452108"/>
                    <a:pt x="2483311" y="531326"/>
                    <a:pt x="2541527" y="601876"/>
                  </a:cubicBezTo>
                  <a:cubicBezTo>
                    <a:pt x="2515432" y="483905"/>
                    <a:pt x="2487557" y="366536"/>
                    <a:pt x="2463744" y="248100"/>
                  </a:cubicBezTo>
                  <a:cubicBezTo>
                    <a:pt x="2451887" y="189704"/>
                    <a:pt x="2433671" y="131894"/>
                    <a:pt x="2421990" y="73342"/>
                  </a:cubicBezTo>
                  <a:close/>
                </a:path>
              </a:pathLst>
            </a:custGeom>
            <a:solidFill>
              <a:srgbClr val="543E35">
                <a:alpha val="11000"/>
              </a:srgbClr>
            </a:solidFill>
            <a:ln w="520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129398"/>
            <a:ext cx="10515600" cy="1527190"/>
          </a:xfrm>
        </p:spPr>
        <p:txBody>
          <a:bodyPr anchor="b" anchorCtr="0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7242048" cy="402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6072" y="2350008"/>
            <a:ext cx="724204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7242048" cy="402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6072" y="3995928"/>
            <a:ext cx="724204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0" y="129396"/>
            <a:ext cx="11087609" cy="1516524"/>
          </a:xfrm>
        </p:spPr>
        <p:txBody>
          <a:bodyPr anchor="b"/>
          <a:lstStyle>
            <a:lvl1pPr algn="ctr">
              <a:defRPr sz="40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6069" y="1825625"/>
            <a:ext cx="11087609" cy="4351338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3000" b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6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2400">
                <a:latin typeface="Arial "/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DFF6F-8E42-EB83-81A8-63E6E10B1B88}"/>
              </a:ext>
            </a:extLst>
          </p:cNvPr>
          <p:cNvSpPr txBox="1"/>
          <p:nvPr userDrawn="1"/>
        </p:nvSpPr>
        <p:spPr>
          <a:xfrm>
            <a:off x="5208102" y="6359272"/>
            <a:ext cx="364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 Hackathon 2023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A03DF1F-12F6-B445-12E5-EC55AAF85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3429000"/>
            <a:ext cx="5972051" cy="3429000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49" y="112143"/>
            <a:ext cx="5885912" cy="189555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41F03ECD-345D-6ACA-A497-B44E5B7F68B2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 flipH="1">
            <a:off x="5677" y="-23854"/>
            <a:ext cx="4782725" cy="528761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tIns="365760" rIns="548640" anchor="t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9949" y="2104705"/>
            <a:ext cx="5885912" cy="1440778"/>
          </a:xfrm>
        </p:spPr>
        <p:txBody>
          <a:bodyPr anchor="ctr"/>
          <a:lstStyle>
            <a:lvl1pPr marL="228600" indent="-228600">
              <a:buFont typeface="Courier New" panose="02070309020205020404" pitchFamily="49" charset="0"/>
              <a:buChar char="o"/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19949" y="3642490"/>
            <a:ext cx="5885912" cy="2191375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22594-0F5D-8081-C7C7-278CA15A7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89095" y="3200881"/>
            <a:ext cx="7458144" cy="3718675"/>
            <a:chOff x="4749567" y="3200881"/>
            <a:chExt cx="7458144" cy="37186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23A868-F688-EA2E-5C7D-17C2F6AE1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9567" y="5750376"/>
              <a:ext cx="5273226" cy="1169180"/>
            </a:xfrm>
            <a:custGeom>
              <a:avLst/>
              <a:gdLst>
                <a:gd name="connsiteX0" fmla="*/ 3480861 w 5400689"/>
                <a:gd name="connsiteY0" fmla="*/ 9 h 1188904"/>
                <a:gd name="connsiteX1" fmla="*/ 3799515 w 5400689"/>
                <a:gd name="connsiteY1" fmla="*/ 34963 h 1188904"/>
                <a:gd name="connsiteX2" fmla="*/ 5393241 w 5400689"/>
                <a:gd name="connsiteY2" fmla="*/ 1169180 h 1188904"/>
                <a:gd name="connsiteX3" fmla="*/ 5400689 w 5400689"/>
                <a:gd name="connsiteY3" fmla="*/ 1188904 h 1188904"/>
                <a:gd name="connsiteX4" fmla="*/ 0 w 5400689"/>
                <a:gd name="connsiteY4" fmla="*/ 1188904 h 1188904"/>
                <a:gd name="connsiteX5" fmla="*/ 259507 w 5400689"/>
                <a:gd name="connsiteY5" fmla="*/ 1076708 h 1188904"/>
                <a:gd name="connsiteX6" fmla="*/ 1032152 w 5400689"/>
                <a:gd name="connsiteY6" fmla="*/ 750675 h 1188904"/>
                <a:gd name="connsiteX7" fmla="*/ 3480861 w 5400689"/>
                <a:gd name="connsiteY7" fmla="*/ 9 h 1188904"/>
                <a:gd name="connsiteX0" fmla="*/ 5400689 w 5492129"/>
                <a:gd name="connsiteY0" fmla="*/ 1188904 h 1280344"/>
                <a:gd name="connsiteX1" fmla="*/ 0 w 5492129"/>
                <a:gd name="connsiteY1" fmla="*/ 1188904 h 1280344"/>
                <a:gd name="connsiteX2" fmla="*/ 259507 w 5492129"/>
                <a:gd name="connsiteY2" fmla="*/ 1076708 h 1280344"/>
                <a:gd name="connsiteX3" fmla="*/ 1032152 w 5492129"/>
                <a:gd name="connsiteY3" fmla="*/ 750675 h 1280344"/>
                <a:gd name="connsiteX4" fmla="*/ 3480861 w 5492129"/>
                <a:gd name="connsiteY4" fmla="*/ 9 h 1280344"/>
                <a:gd name="connsiteX5" fmla="*/ 3799515 w 5492129"/>
                <a:gd name="connsiteY5" fmla="*/ 34963 h 1280344"/>
                <a:gd name="connsiteX6" fmla="*/ 5393241 w 5492129"/>
                <a:gd name="connsiteY6" fmla="*/ 1169180 h 1280344"/>
                <a:gd name="connsiteX7" fmla="*/ 5492129 w 5492129"/>
                <a:gd name="connsiteY7" fmla="*/ 1280344 h 1280344"/>
                <a:gd name="connsiteX0" fmla="*/ 5400689 w 5400689"/>
                <a:gd name="connsiteY0" fmla="*/ 1188904 h 1188904"/>
                <a:gd name="connsiteX1" fmla="*/ 0 w 5400689"/>
                <a:gd name="connsiteY1" fmla="*/ 1188904 h 1188904"/>
                <a:gd name="connsiteX2" fmla="*/ 259507 w 5400689"/>
                <a:gd name="connsiteY2" fmla="*/ 1076708 h 1188904"/>
                <a:gd name="connsiteX3" fmla="*/ 1032152 w 5400689"/>
                <a:gd name="connsiteY3" fmla="*/ 750675 h 1188904"/>
                <a:gd name="connsiteX4" fmla="*/ 3480861 w 5400689"/>
                <a:gd name="connsiteY4" fmla="*/ 9 h 1188904"/>
                <a:gd name="connsiteX5" fmla="*/ 3799515 w 5400689"/>
                <a:gd name="connsiteY5" fmla="*/ 34963 h 1188904"/>
                <a:gd name="connsiteX6" fmla="*/ 5393241 w 5400689"/>
                <a:gd name="connsiteY6" fmla="*/ 1169180 h 1188904"/>
                <a:gd name="connsiteX0" fmla="*/ 0 w 5393241"/>
                <a:gd name="connsiteY0" fmla="*/ 1188904 h 1188904"/>
                <a:gd name="connsiteX1" fmla="*/ 259507 w 5393241"/>
                <a:gd name="connsiteY1" fmla="*/ 1076708 h 1188904"/>
                <a:gd name="connsiteX2" fmla="*/ 1032152 w 5393241"/>
                <a:gd name="connsiteY2" fmla="*/ 750675 h 1188904"/>
                <a:gd name="connsiteX3" fmla="*/ 3480861 w 5393241"/>
                <a:gd name="connsiteY3" fmla="*/ 9 h 1188904"/>
                <a:gd name="connsiteX4" fmla="*/ 3799515 w 5393241"/>
                <a:gd name="connsiteY4" fmla="*/ 34963 h 1188904"/>
                <a:gd name="connsiteX5" fmla="*/ 5393241 w 5393241"/>
                <a:gd name="connsiteY5" fmla="*/ 1169180 h 1188904"/>
                <a:gd name="connsiteX0" fmla="*/ 0 w 5250366"/>
                <a:gd name="connsiteY0" fmla="*/ 1126039 h 1169180"/>
                <a:gd name="connsiteX1" fmla="*/ 116632 w 5250366"/>
                <a:gd name="connsiteY1" fmla="*/ 1076708 h 1169180"/>
                <a:gd name="connsiteX2" fmla="*/ 889277 w 5250366"/>
                <a:gd name="connsiteY2" fmla="*/ 750675 h 1169180"/>
                <a:gd name="connsiteX3" fmla="*/ 3337986 w 5250366"/>
                <a:gd name="connsiteY3" fmla="*/ 9 h 1169180"/>
                <a:gd name="connsiteX4" fmla="*/ 3656640 w 5250366"/>
                <a:gd name="connsiteY4" fmla="*/ 34963 h 1169180"/>
                <a:gd name="connsiteX5" fmla="*/ 5250366 w 5250366"/>
                <a:gd name="connsiteY5" fmla="*/ 1169180 h 1169180"/>
                <a:gd name="connsiteX0" fmla="*/ 0 w 5273226"/>
                <a:gd name="connsiteY0" fmla="*/ 1135564 h 1169180"/>
                <a:gd name="connsiteX1" fmla="*/ 139492 w 5273226"/>
                <a:gd name="connsiteY1" fmla="*/ 1076708 h 1169180"/>
                <a:gd name="connsiteX2" fmla="*/ 912137 w 5273226"/>
                <a:gd name="connsiteY2" fmla="*/ 750675 h 1169180"/>
                <a:gd name="connsiteX3" fmla="*/ 3360846 w 5273226"/>
                <a:gd name="connsiteY3" fmla="*/ 9 h 1169180"/>
                <a:gd name="connsiteX4" fmla="*/ 3679500 w 5273226"/>
                <a:gd name="connsiteY4" fmla="*/ 34963 h 1169180"/>
                <a:gd name="connsiteX5" fmla="*/ 5273226 w 5273226"/>
                <a:gd name="connsiteY5" fmla="*/ 1169180 h 116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226" h="1169180">
                  <a:moveTo>
                    <a:pt x="0" y="1135564"/>
                  </a:moveTo>
                  <a:lnTo>
                    <a:pt x="139492" y="1076708"/>
                  </a:lnTo>
                  <a:lnTo>
                    <a:pt x="912137" y="750675"/>
                  </a:lnTo>
                  <a:cubicBezTo>
                    <a:pt x="2354904" y="146401"/>
                    <a:pt x="2981132" y="1306"/>
                    <a:pt x="3360846" y="9"/>
                  </a:cubicBezTo>
                  <a:cubicBezTo>
                    <a:pt x="3487417" y="-424"/>
                    <a:pt x="3586598" y="15121"/>
                    <a:pt x="3679500" y="34963"/>
                  </a:cubicBezTo>
                  <a:cubicBezTo>
                    <a:pt x="4251313" y="157103"/>
                    <a:pt x="4990416" y="528605"/>
                    <a:pt x="5273226" y="1169180"/>
                  </a:cubicBezTo>
                </a:path>
              </a:pathLst>
            </a:custGeom>
            <a:noFill/>
            <a:ln w="60325" cap="flat">
              <a:solidFill>
                <a:schemeClr val="accent1">
                  <a:alpha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3737DE-1A1D-9651-B243-16F0201FE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06849" y="3200881"/>
              <a:ext cx="4200862" cy="3685693"/>
            </a:xfrm>
            <a:custGeom>
              <a:avLst/>
              <a:gdLst>
                <a:gd name="connsiteX0" fmla="*/ 4095553 w 4261350"/>
                <a:gd name="connsiteY0" fmla="*/ 1025 h 3718078"/>
                <a:gd name="connsiteX1" fmla="*/ 4195147 w 4261350"/>
                <a:gd name="connsiteY1" fmla="*/ 9904 h 3718078"/>
                <a:gd name="connsiteX2" fmla="*/ 4261350 w 4261350"/>
                <a:gd name="connsiteY2" fmla="*/ 21789 h 3718078"/>
                <a:gd name="connsiteX3" fmla="*/ 4261350 w 4261350"/>
                <a:gd name="connsiteY3" fmla="*/ 3718077 h 3718078"/>
                <a:gd name="connsiteX4" fmla="*/ 0 w 4261350"/>
                <a:gd name="connsiteY4" fmla="*/ 3718078 h 3718078"/>
                <a:gd name="connsiteX5" fmla="*/ 41809 w 4261350"/>
                <a:gd name="connsiteY5" fmla="*/ 3519677 h 3718078"/>
                <a:gd name="connsiteX6" fmla="*/ 817272 w 4261350"/>
                <a:gd name="connsiteY6" fmla="*/ 2444285 h 3718078"/>
                <a:gd name="connsiteX7" fmla="*/ 2666355 w 4261350"/>
                <a:gd name="connsiteY7" fmla="*/ 2522977 h 3718078"/>
                <a:gd name="connsiteX8" fmla="*/ 3155070 w 4261350"/>
                <a:gd name="connsiteY8" fmla="*/ 383844 h 3718078"/>
                <a:gd name="connsiteX9" fmla="*/ 3895887 w 4261350"/>
                <a:gd name="connsiteY9" fmla="*/ 10843 h 3718078"/>
                <a:gd name="connsiteX10" fmla="*/ 4095553 w 4261350"/>
                <a:gd name="connsiteY10" fmla="*/ 1025 h 3718078"/>
                <a:gd name="connsiteX0" fmla="*/ 4261350 w 4352790"/>
                <a:gd name="connsiteY0" fmla="*/ 21789 h 3718078"/>
                <a:gd name="connsiteX1" fmla="*/ 4261350 w 4352790"/>
                <a:gd name="connsiteY1" fmla="*/ 3718077 h 3718078"/>
                <a:gd name="connsiteX2" fmla="*/ 0 w 4352790"/>
                <a:gd name="connsiteY2" fmla="*/ 3718078 h 3718078"/>
                <a:gd name="connsiteX3" fmla="*/ 41809 w 4352790"/>
                <a:gd name="connsiteY3" fmla="*/ 3519677 h 3718078"/>
                <a:gd name="connsiteX4" fmla="*/ 817272 w 4352790"/>
                <a:gd name="connsiteY4" fmla="*/ 2444285 h 3718078"/>
                <a:gd name="connsiteX5" fmla="*/ 2666355 w 4352790"/>
                <a:gd name="connsiteY5" fmla="*/ 2522977 h 3718078"/>
                <a:gd name="connsiteX6" fmla="*/ 3155070 w 4352790"/>
                <a:gd name="connsiteY6" fmla="*/ 383844 h 3718078"/>
                <a:gd name="connsiteX7" fmla="*/ 3895887 w 4352790"/>
                <a:gd name="connsiteY7" fmla="*/ 10843 h 3718078"/>
                <a:gd name="connsiteX8" fmla="*/ 4095553 w 4352790"/>
                <a:gd name="connsiteY8" fmla="*/ 1025 h 3718078"/>
                <a:gd name="connsiteX9" fmla="*/ 4195147 w 4352790"/>
                <a:gd name="connsiteY9" fmla="*/ 9904 h 3718078"/>
                <a:gd name="connsiteX10" fmla="*/ 4352790 w 4352790"/>
                <a:gd name="connsiteY10" fmla="*/ 113229 h 3718078"/>
                <a:gd name="connsiteX0" fmla="*/ 4261350 w 4352790"/>
                <a:gd name="connsiteY0" fmla="*/ 3718077 h 3718078"/>
                <a:gd name="connsiteX1" fmla="*/ 0 w 4352790"/>
                <a:gd name="connsiteY1" fmla="*/ 3718078 h 3718078"/>
                <a:gd name="connsiteX2" fmla="*/ 41809 w 4352790"/>
                <a:gd name="connsiteY2" fmla="*/ 3519677 h 3718078"/>
                <a:gd name="connsiteX3" fmla="*/ 817272 w 4352790"/>
                <a:gd name="connsiteY3" fmla="*/ 2444285 h 3718078"/>
                <a:gd name="connsiteX4" fmla="*/ 2666355 w 4352790"/>
                <a:gd name="connsiteY4" fmla="*/ 2522977 h 3718078"/>
                <a:gd name="connsiteX5" fmla="*/ 3155070 w 4352790"/>
                <a:gd name="connsiteY5" fmla="*/ 383844 h 3718078"/>
                <a:gd name="connsiteX6" fmla="*/ 3895887 w 4352790"/>
                <a:gd name="connsiteY6" fmla="*/ 10843 h 3718078"/>
                <a:gd name="connsiteX7" fmla="*/ 4095553 w 4352790"/>
                <a:gd name="connsiteY7" fmla="*/ 1025 h 3718078"/>
                <a:gd name="connsiteX8" fmla="*/ 4195147 w 4352790"/>
                <a:gd name="connsiteY8" fmla="*/ 9904 h 3718078"/>
                <a:gd name="connsiteX9" fmla="*/ 4352790 w 4352790"/>
                <a:gd name="connsiteY9" fmla="*/ 113229 h 3718078"/>
                <a:gd name="connsiteX0" fmla="*/ 4261350 w 4261350"/>
                <a:gd name="connsiteY0" fmla="*/ 3718077 h 3718078"/>
                <a:gd name="connsiteX1" fmla="*/ 0 w 4261350"/>
                <a:gd name="connsiteY1" fmla="*/ 3718078 h 3718078"/>
                <a:gd name="connsiteX2" fmla="*/ 41809 w 4261350"/>
                <a:gd name="connsiteY2" fmla="*/ 3519677 h 3718078"/>
                <a:gd name="connsiteX3" fmla="*/ 817272 w 4261350"/>
                <a:gd name="connsiteY3" fmla="*/ 2444285 h 3718078"/>
                <a:gd name="connsiteX4" fmla="*/ 2666355 w 4261350"/>
                <a:gd name="connsiteY4" fmla="*/ 2522977 h 3718078"/>
                <a:gd name="connsiteX5" fmla="*/ 3155070 w 4261350"/>
                <a:gd name="connsiteY5" fmla="*/ 383844 h 3718078"/>
                <a:gd name="connsiteX6" fmla="*/ 3895887 w 4261350"/>
                <a:gd name="connsiteY6" fmla="*/ 10843 h 3718078"/>
                <a:gd name="connsiteX7" fmla="*/ 4095553 w 4261350"/>
                <a:gd name="connsiteY7" fmla="*/ 1025 h 3718078"/>
                <a:gd name="connsiteX8" fmla="*/ 4195147 w 4261350"/>
                <a:gd name="connsiteY8" fmla="*/ 9904 h 3718078"/>
                <a:gd name="connsiteX0" fmla="*/ 4261350 w 4261350"/>
                <a:gd name="connsiteY0" fmla="*/ 3718077 h 3718078"/>
                <a:gd name="connsiteX1" fmla="*/ 0 w 4261350"/>
                <a:gd name="connsiteY1" fmla="*/ 3718078 h 3718078"/>
                <a:gd name="connsiteX2" fmla="*/ 41809 w 4261350"/>
                <a:gd name="connsiteY2" fmla="*/ 3519677 h 3718078"/>
                <a:gd name="connsiteX3" fmla="*/ 817272 w 4261350"/>
                <a:gd name="connsiteY3" fmla="*/ 2444285 h 3718078"/>
                <a:gd name="connsiteX4" fmla="*/ 2666355 w 4261350"/>
                <a:gd name="connsiteY4" fmla="*/ 2522977 h 3718078"/>
                <a:gd name="connsiteX5" fmla="*/ 3155070 w 4261350"/>
                <a:gd name="connsiteY5" fmla="*/ 383844 h 3718078"/>
                <a:gd name="connsiteX6" fmla="*/ 3895887 w 4261350"/>
                <a:gd name="connsiteY6" fmla="*/ 10843 h 3718078"/>
                <a:gd name="connsiteX7" fmla="*/ 4095553 w 4261350"/>
                <a:gd name="connsiteY7" fmla="*/ 1025 h 3718078"/>
                <a:gd name="connsiteX8" fmla="*/ 4208482 w 4261350"/>
                <a:gd name="connsiteY8" fmla="*/ 11809 h 3718078"/>
                <a:gd name="connsiteX0" fmla="*/ 0 w 4208482"/>
                <a:gd name="connsiteY0" fmla="*/ 3718078 h 3718078"/>
                <a:gd name="connsiteX1" fmla="*/ 41809 w 4208482"/>
                <a:gd name="connsiteY1" fmla="*/ 3519677 h 3718078"/>
                <a:gd name="connsiteX2" fmla="*/ 817272 w 4208482"/>
                <a:gd name="connsiteY2" fmla="*/ 2444285 h 3718078"/>
                <a:gd name="connsiteX3" fmla="*/ 2666355 w 4208482"/>
                <a:gd name="connsiteY3" fmla="*/ 2522977 h 3718078"/>
                <a:gd name="connsiteX4" fmla="*/ 3155070 w 4208482"/>
                <a:gd name="connsiteY4" fmla="*/ 383844 h 3718078"/>
                <a:gd name="connsiteX5" fmla="*/ 3895887 w 4208482"/>
                <a:gd name="connsiteY5" fmla="*/ 10843 h 3718078"/>
                <a:gd name="connsiteX6" fmla="*/ 4095553 w 4208482"/>
                <a:gd name="connsiteY6" fmla="*/ 1025 h 3718078"/>
                <a:gd name="connsiteX7" fmla="*/ 4208482 w 4208482"/>
                <a:gd name="connsiteY7" fmla="*/ 11809 h 3718078"/>
                <a:gd name="connsiteX0" fmla="*/ 0 w 4200862"/>
                <a:gd name="connsiteY0" fmla="*/ 3685693 h 3685693"/>
                <a:gd name="connsiteX1" fmla="*/ 34189 w 4200862"/>
                <a:gd name="connsiteY1" fmla="*/ 3519677 h 3685693"/>
                <a:gd name="connsiteX2" fmla="*/ 809652 w 4200862"/>
                <a:gd name="connsiteY2" fmla="*/ 2444285 h 3685693"/>
                <a:gd name="connsiteX3" fmla="*/ 2658735 w 4200862"/>
                <a:gd name="connsiteY3" fmla="*/ 2522977 h 3685693"/>
                <a:gd name="connsiteX4" fmla="*/ 3147450 w 4200862"/>
                <a:gd name="connsiteY4" fmla="*/ 383844 h 3685693"/>
                <a:gd name="connsiteX5" fmla="*/ 3888267 w 4200862"/>
                <a:gd name="connsiteY5" fmla="*/ 10843 h 3685693"/>
                <a:gd name="connsiteX6" fmla="*/ 4087933 w 4200862"/>
                <a:gd name="connsiteY6" fmla="*/ 1025 h 3685693"/>
                <a:gd name="connsiteX7" fmla="*/ 4200862 w 4200862"/>
                <a:gd name="connsiteY7" fmla="*/ 11809 h 36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0862" h="3685693">
                  <a:moveTo>
                    <a:pt x="0" y="3685693"/>
                  </a:moveTo>
                  <a:lnTo>
                    <a:pt x="34189" y="3519677"/>
                  </a:lnTo>
                  <a:cubicBezTo>
                    <a:pt x="143250" y="3096532"/>
                    <a:pt x="385251" y="2638632"/>
                    <a:pt x="809652" y="2444285"/>
                  </a:cubicBezTo>
                  <a:cubicBezTo>
                    <a:pt x="1552651" y="2104138"/>
                    <a:pt x="2223408" y="2861345"/>
                    <a:pt x="2658735" y="2522977"/>
                  </a:cubicBezTo>
                  <a:cubicBezTo>
                    <a:pt x="3141721" y="2147516"/>
                    <a:pt x="2519853" y="1056810"/>
                    <a:pt x="3147450" y="383844"/>
                  </a:cubicBezTo>
                  <a:cubicBezTo>
                    <a:pt x="3423705" y="87567"/>
                    <a:pt x="3801363" y="23274"/>
                    <a:pt x="3888267" y="10843"/>
                  </a:cubicBezTo>
                  <a:cubicBezTo>
                    <a:pt x="3954998" y="1342"/>
                    <a:pt x="4021507" y="-1864"/>
                    <a:pt x="4087933" y="1025"/>
                  </a:cubicBezTo>
                  <a:cubicBezTo>
                    <a:pt x="4121145" y="2468"/>
                    <a:pt x="4167673" y="7342"/>
                    <a:pt x="4200862" y="11809"/>
                  </a:cubicBezTo>
                </a:path>
              </a:pathLst>
            </a:custGeom>
            <a:noFill/>
            <a:ln w="85725" cap="flat">
              <a:solidFill>
                <a:schemeClr val="accent1">
                  <a:alpha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41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F4AD771-B7D0-E76A-97FB-EE492CB73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168F00F-C441-4C02-FE05-E2228EB73065}"/>
                </a:ext>
              </a:extLst>
            </p:cNvPr>
            <p:cNvSpPr/>
            <p:nvPr userDrawn="1"/>
          </p:nvSpPr>
          <p:spPr>
            <a:xfrm>
              <a:off x="621728" y="4724605"/>
              <a:ext cx="8993194" cy="2133395"/>
            </a:xfrm>
            <a:custGeom>
              <a:avLst/>
              <a:gdLst>
                <a:gd name="connsiteX0" fmla="*/ 5641082 w 8993194"/>
                <a:gd name="connsiteY0" fmla="*/ 28 h 2133395"/>
                <a:gd name="connsiteX1" fmla="*/ 7193214 w 8993194"/>
                <a:gd name="connsiteY1" fmla="*/ 351682 h 2133395"/>
                <a:gd name="connsiteX2" fmla="*/ 8571267 w 8993194"/>
                <a:gd name="connsiteY2" fmla="*/ 1470873 h 2133395"/>
                <a:gd name="connsiteX3" fmla="*/ 8974398 w 8993194"/>
                <a:gd name="connsiteY3" fmla="*/ 2088483 h 2133395"/>
                <a:gd name="connsiteX4" fmla="*/ 8993194 w 8993194"/>
                <a:gd name="connsiteY4" fmla="*/ 2133395 h 2133395"/>
                <a:gd name="connsiteX5" fmla="*/ 0 w 8993194"/>
                <a:gd name="connsiteY5" fmla="*/ 2133395 h 2133395"/>
                <a:gd name="connsiteX6" fmla="*/ 11196 w 8993194"/>
                <a:gd name="connsiteY6" fmla="*/ 2060835 h 2133395"/>
                <a:gd name="connsiteX7" fmla="*/ 69995 w 8993194"/>
                <a:gd name="connsiteY7" fmla="*/ 1875975 h 2133395"/>
                <a:gd name="connsiteX8" fmla="*/ 2326551 w 8993194"/>
                <a:gd name="connsiteY8" fmla="*/ 649790 h 2133395"/>
                <a:gd name="connsiteX9" fmla="*/ 5641082 w 8993194"/>
                <a:gd name="connsiteY9" fmla="*/ 28 h 213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93194" h="2133395">
                  <a:moveTo>
                    <a:pt x="5641082" y="28"/>
                  </a:moveTo>
                  <a:cubicBezTo>
                    <a:pt x="6185920" y="1961"/>
                    <a:pt x="6687031" y="105621"/>
                    <a:pt x="7193214" y="351682"/>
                  </a:cubicBezTo>
                  <a:cubicBezTo>
                    <a:pt x="7883521" y="687280"/>
                    <a:pt x="8326622" y="1163018"/>
                    <a:pt x="8571267" y="1470873"/>
                  </a:cubicBezTo>
                  <a:cubicBezTo>
                    <a:pt x="8698040" y="1621267"/>
                    <a:pt x="8852271" y="1830686"/>
                    <a:pt x="8974398" y="2088483"/>
                  </a:cubicBezTo>
                  <a:lnTo>
                    <a:pt x="8993194" y="2133395"/>
                  </a:lnTo>
                  <a:lnTo>
                    <a:pt x="0" y="2133395"/>
                  </a:lnTo>
                  <a:lnTo>
                    <a:pt x="11196" y="2060835"/>
                  </a:lnTo>
                  <a:cubicBezTo>
                    <a:pt x="25372" y="1999506"/>
                    <a:pt x="44664" y="1937726"/>
                    <a:pt x="69995" y="1875975"/>
                  </a:cubicBezTo>
                  <a:cubicBezTo>
                    <a:pt x="225713" y="1496052"/>
                    <a:pt x="611237" y="1115228"/>
                    <a:pt x="2326551" y="649790"/>
                  </a:cubicBezTo>
                  <a:cubicBezTo>
                    <a:pt x="3703485" y="276164"/>
                    <a:pt x="4733017" y="-3192"/>
                    <a:pt x="5641082" y="28"/>
                  </a:cubicBezTo>
                  <a:close/>
                </a:path>
              </a:pathLst>
            </a:custGeom>
            <a:solidFill>
              <a:schemeClr val="tx2">
                <a:alpha val="73000"/>
              </a:schemeClr>
            </a:solidFill>
            <a:ln w="320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B05BC94-1FBF-76CA-6870-F4037D36CE2D}"/>
                </a:ext>
              </a:extLst>
            </p:cNvPr>
            <p:cNvSpPr/>
            <p:nvPr userDrawn="1"/>
          </p:nvSpPr>
          <p:spPr>
            <a:xfrm>
              <a:off x="0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6775177 w 12192000"/>
                <a:gd name="connsiteY1" fmla="*/ 0 h 6858000"/>
                <a:gd name="connsiteX2" fmla="*/ 7219800 w 12192000"/>
                <a:gd name="connsiteY2" fmla="*/ 111673 h 6858000"/>
                <a:gd name="connsiteX3" fmla="*/ 11749026 w 12192000"/>
                <a:gd name="connsiteY3" fmla="*/ 1996374 h 6858000"/>
                <a:gd name="connsiteX4" fmla="*/ 12192000 w 12192000"/>
                <a:gd name="connsiteY4" fmla="*/ 2276886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6775177" y="0"/>
                  </a:lnTo>
                  <a:lnTo>
                    <a:pt x="7219800" y="111673"/>
                  </a:lnTo>
                  <a:cubicBezTo>
                    <a:pt x="8893020" y="564143"/>
                    <a:pt x="10439967" y="1209336"/>
                    <a:pt x="11749026" y="1996374"/>
                  </a:cubicBezTo>
                  <a:lnTo>
                    <a:pt x="12192000" y="2276886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 w="100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FFB1EC-5065-06E6-48D7-9B743F1A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94891"/>
            <a:ext cx="11003016" cy="1551029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BF1E7D9-881D-0FE9-11E1-AD4F184C55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6070" y="1825625"/>
            <a:ext cx="5443730" cy="1672177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 b="1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1597F26C-17CE-E536-CF30-569450384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825625"/>
            <a:ext cx="5491479" cy="1672177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 b="1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983C4C4F-97CF-60F8-4CB9-C8F815DC8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9169" y="3497802"/>
            <a:ext cx="6252861" cy="3367334"/>
          </a:xfrm>
          <a:custGeom>
            <a:avLst/>
            <a:gdLst>
              <a:gd name="connsiteX0" fmla="*/ 0 w 5360893"/>
              <a:gd name="connsiteY0" fmla="*/ 484469 h 2906758"/>
              <a:gd name="connsiteX1" fmla="*/ 484469 w 5360893"/>
              <a:gd name="connsiteY1" fmla="*/ 0 h 2906758"/>
              <a:gd name="connsiteX2" fmla="*/ 4876424 w 5360893"/>
              <a:gd name="connsiteY2" fmla="*/ 0 h 2906758"/>
              <a:gd name="connsiteX3" fmla="*/ 5360893 w 5360893"/>
              <a:gd name="connsiteY3" fmla="*/ 484469 h 2906758"/>
              <a:gd name="connsiteX4" fmla="*/ 5360893 w 5360893"/>
              <a:gd name="connsiteY4" fmla="*/ 2422289 h 2906758"/>
              <a:gd name="connsiteX5" fmla="*/ 4876424 w 5360893"/>
              <a:gd name="connsiteY5" fmla="*/ 2906758 h 2906758"/>
              <a:gd name="connsiteX6" fmla="*/ 484469 w 5360893"/>
              <a:gd name="connsiteY6" fmla="*/ 2906758 h 2906758"/>
              <a:gd name="connsiteX7" fmla="*/ 0 w 5360893"/>
              <a:gd name="connsiteY7" fmla="*/ 2422289 h 2906758"/>
              <a:gd name="connsiteX8" fmla="*/ 0 w 5360893"/>
              <a:gd name="connsiteY8" fmla="*/ 484469 h 2906758"/>
              <a:gd name="connsiteX0" fmla="*/ 0 w 5360893"/>
              <a:gd name="connsiteY0" fmla="*/ 484469 h 2906758"/>
              <a:gd name="connsiteX1" fmla="*/ 484469 w 5360893"/>
              <a:gd name="connsiteY1" fmla="*/ 0 h 2906758"/>
              <a:gd name="connsiteX2" fmla="*/ 4876424 w 5360893"/>
              <a:gd name="connsiteY2" fmla="*/ 0 h 2906758"/>
              <a:gd name="connsiteX3" fmla="*/ 5360893 w 5360893"/>
              <a:gd name="connsiteY3" fmla="*/ 388935 h 2906758"/>
              <a:gd name="connsiteX4" fmla="*/ 5360893 w 5360893"/>
              <a:gd name="connsiteY4" fmla="*/ 2422289 h 2906758"/>
              <a:gd name="connsiteX5" fmla="*/ 4876424 w 5360893"/>
              <a:gd name="connsiteY5" fmla="*/ 2906758 h 2906758"/>
              <a:gd name="connsiteX6" fmla="*/ 484469 w 5360893"/>
              <a:gd name="connsiteY6" fmla="*/ 2906758 h 2906758"/>
              <a:gd name="connsiteX7" fmla="*/ 0 w 5360893"/>
              <a:gd name="connsiteY7" fmla="*/ 2422289 h 2906758"/>
              <a:gd name="connsiteX8" fmla="*/ 0 w 5360893"/>
              <a:gd name="connsiteY8" fmla="*/ 484469 h 2906758"/>
              <a:gd name="connsiteX0" fmla="*/ 0 w 5360893"/>
              <a:gd name="connsiteY0" fmla="*/ 489018 h 2911307"/>
              <a:gd name="connsiteX1" fmla="*/ 484469 w 5360893"/>
              <a:gd name="connsiteY1" fmla="*/ 4549 h 2911307"/>
              <a:gd name="connsiteX2" fmla="*/ 2856556 w 5360893"/>
              <a:gd name="connsiteY2" fmla="*/ 0 h 2911307"/>
              <a:gd name="connsiteX3" fmla="*/ 5360893 w 5360893"/>
              <a:gd name="connsiteY3" fmla="*/ 393484 h 2911307"/>
              <a:gd name="connsiteX4" fmla="*/ 5360893 w 5360893"/>
              <a:gd name="connsiteY4" fmla="*/ 2426838 h 2911307"/>
              <a:gd name="connsiteX5" fmla="*/ 4876424 w 5360893"/>
              <a:gd name="connsiteY5" fmla="*/ 2911307 h 2911307"/>
              <a:gd name="connsiteX6" fmla="*/ 484469 w 5360893"/>
              <a:gd name="connsiteY6" fmla="*/ 2911307 h 2911307"/>
              <a:gd name="connsiteX7" fmla="*/ 0 w 5360893"/>
              <a:gd name="connsiteY7" fmla="*/ 2426838 h 2911307"/>
              <a:gd name="connsiteX8" fmla="*/ 0 w 5360893"/>
              <a:gd name="connsiteY8" fmla="*/ 489018 h 2911307"/>
              <a:gd name="connsiteX0" fmla="*/ 0 w 5360893"/>
              <a:gd name="connsiteY0" fmla="*/ 489018 h 2911307"/>
              <a:gd name="connsiteX1" fmla="*/ 484469 w 5360893"/>
              <a:gd name="connsiteY1" fmla="*/ 4549 h 2911307"/>
              <a:gd name="connsiteX2" fmla="*/ 2856556 w 5360893"/>
              <a:gd name="connsiteY2" fmla="*/ 0 h 2911307"/>
              <a:gd name="connsiteX3" fmla="*/ 5360893 w 5360893"/>
              <a:gd name="connsiteY3" fmla="*/ 393484 h 2911307"/>
              <a:gd name="connsiteX4" fmla="*/ 5360893 w 5360893"/>
              <a:gd name="connsiteY4" fmla="*/ 2426838 h 2911307"/>
              <a:gd name="connsiteX5" fmla="*/ 4876424 w 5360893"/>
              <a:gd name="connsiteY5" fmla="*/ 2911307 h 2911307"/>
              <a:gd name="connsiteX6" fmla="*/ 484469 w 5360893"/>
              <a:gd name="connsiteY6" fmla="*/ 2911307 h 2911307"/>
              <a:gd name="connsiteX7" fmla="*/ 0 w 5360893"/>
              <a:gd name="connsiteY7" fmla="*/ 2426838 h 2911307"/>
              <a:gd name="connsiteX8" fmla="*/ 0 w 5360893"/>
              <a:gd name="connsiteY8" fmla="*/ 489018 h 2911307"/>
              <a:gd name="connsiteX0" fmla="*/ 0 w 5360893"/>
              <a:gd name="connsiteY0" fmla="*/ 484469 h 2906758"/>
              <a:gd name="connsiteX1" fmla="*/ 484469 w 5360893"/>
              <a:gd name="connsiteY1" fmla="*/ 0 h 2906758"/>
              <a:gd name="connsiteX2" fmla="*/ 2579052 w 5360893"/>
              <a:gd name="connsiteY2" fmla="*/ 1 h 2906758"/>
              <a:gd name="connsiteX3" fmla="*/ 5360893 w 5360893"/>
              <a:gd name="connsiteY3" fmla="*/ 388935 h 2906758"/>
              <a:gd name="connsiteX4" fmla="*/ 5360893 w 5360893"/>
              <a:gd name="connsiteY4" fmla="*/ 2422289 h 2906758"/>
              <a:gd name="connsiteX5" fmla="*/ 4876424 w 5360893"/>
              <a:gd name="connsiteY5" fmla="*/ 2906758 h 2906758"/>
              <a:gd name="connsiteX6" fmla="*/ 484469 w 5360893"/>
              <a:gd name="connsiteY6" fmla="*/ 2906758 h 2906758"/>
              <a:gd name="connsiteX7" fmla="*/ 0 w 5360893"/>
              <a:gd name="connsiteY7" fmla="*/ 2422289 h 2906758"/>
              <a:gd name="connsiteX8" fmla="*/ 0 w 5360893"/>
              <a:gd name="connsiteY8" fmla="*/ 484469 h 2906758"/>
              <a:gd name="connsiteX0" fmla="*/ 0 w 5360893"/>
              <a:gd name="connsiteY0" fmla="*/ 484494 h 2906783"/>
              <a:gd name="connsiteX1" fmla="*/ 484469 w 5360893"/>
              <a:gd name="connsiteY1" fmla="*/ 25 h 2906783"/>
              <a:gd name="connsiteX2" fmla="*/ 2579052 w 5360893"/>
              <a:gd name="connsiteY2" fmla="*/ 26 h 2906783"/>
              <a:gd name="connsiteX3" fmla="*/ 5360893 w 5360893"/>
              <a:gd name="connsiteY3" fmla="*/ 388960 h 2906783"/>
              <a:gd name="connsiteX4" fmla="*/ 5360893 w 5360893"/>
              <a:gd name="connsiteY4" fmla="*/ 2422314 h 2906783"/>
              <a:gd name="connsiteX5" fmla="*/ 4876424 w 5360893"/>
              <a:gd name="connsiteY5" fmla="*/ 2906783 h 2906783"/>
              <a:gd name="connsiteX6" fmla="*/ 484469 w 5360893"/>
              <a:gd name="connsiteY6" fmla="*/ 2906783 h 2906783"/>
              <a:gd name="connsiteX7" fmla="*/ 0 w 5360893"/>
              <a:gd name="connsiteY7" fmla="*/ 2422314 h 2906783"/>
              <a:gd name="connsiteX8" fmla="*/ 0 w 5360893"/>
              <a:gd name="connsiteY8" fmla="*/ 484494 h 2906783"/>
              <a:gd name="connsiteX0" fmla="*/ 0 w 5360893"/>
              <a:gd name="connsiteY0" fmla="*/ 484494 h 2906783"/>
              <a:gd name="connsiteX1" fmla="*/ 2579052 w 5360893"/>
              <a:gd name="connsiteY1" fmla="*/ 26 h 2906783"/>
              <a:gd name="connsiteX2" fmla="*/ 5360893 w 5360893"/>
              <a:gd name="connsiteY2" fmla="*/ 388960 h 2906783"/>
              <a:gd name="connsiteX3" fmla="*/ 5360893 w 5360893"/>
              <a:gd name="connsiteY3" fmla="*/ 2422314 h 2906783"/>
              <a:gd name="connsiteX4" fmla="*/ 4876424 w 5360893"/>
              <a:gd name="connsiteY4" fmla="*/ 2906783 h 2906783"/>
              <a:gd name="connsiteX5" fmla="*/ 484469 w 5360893"/>
              <a:gd name="connsiteY5" fmla="*/ 2906783 h 2906783"/>
              <a:gd name="connsiteX6" fmla="*/ 0 w 5360893"/>
              <a:gd name="connsiteY6" fmla="*/ 2422314 h 2906783"/>
              <a:gd name="connsiteX7" fmla="*/ 0 w 5360893"/>
              <a:gd name="connsiteY7" fmla="*/ 484494 h 2906783"/>
              <a:gd name="connsiteX0" fmla="*/ 0 w 5360893"/>
              <a:gd name="connsiteY0" fmla="*/ 2422314 h 2906783"/>
              <a:gd name="connsiteX1" fmla="*/ 2579052 w 5360893"/>
              <a:gd name="connsiteY1" fmla="*/ 26 h 2906783"/>
              <a:gd name="connsiteX2" fmla="*/ 5360893 w 5360893"/>
              <a:gd name="connsiteY2" fmla="*/ 388960 h 2906783"/>
              <a:gd name="connsiteX3" fmla="*/ 5360893 w 5360893"/>
              <a:gd name="connsiteY3" fmla="*/ 2422314 h 2906783"/>
              <a:gd name="connsiteX4" fmla="*/ 4876424 w 5360893"/>
              <a:gd name="connsiteY4" fmla="*/ 2906783 h 2906783"/>
              <a:gd name="connsiteX5" fmla="*/ 484469 w 5360893"/>
              <a:gd name="connsiteY5" fmla="*/ 2906783 h 2906783"/>
              <a:gd name="connsiteX6" fmla="*/ 0 w 5360893"/>
              <a:gd name="connsiteY6" fmla="*/ 2422314 h 2906783"/>
              <a:gd name="connsiteX0" fmla="*/ 0 w 5360893"/>
              <a:gd name="connsiteY0" fmla="*/ 2425002 h 2909471"/>
              <a:gd name="connsiteX1" fmla="*/ 2579052 w 5360893"/>
              <a:gd name="connsiteY1" fmla="*/ 2714 h 2909471"/>
              <a:gd name="connsiteX2" fmla="*/ 5360893 w 5360893"/>
              <a:gd name="connsiteY2" fmla="*/ 391648 h 2909471"/>
              <a:gd name="connsiteX3" fmla="*/ 5360893 w 5360893"/>
              <a:gd name="connsiteY3" fmla="*/ 2425002 h 2909471"/>
              <a:gd name="connsiteX4" fmla="*/ 4876424 w 5360893"/>
              <a:gd name="connsiteY4" fmla="*/ 2909471 h 2909471"/>
              <a:gd name="connsiteX5" fmla="*/ 484469 w 5360893"/>
              <a:gd name="connsiteY5" fmla="*/ 2909471 h 2909471"/>
              <a:gd name="connsiteX6" fmla="*/ 0 w 5360893"/>
              <a:gd name="connsiteY6" fmla="*/ 2425002 h 2909471"/>
              <a:gd name="connsiteX0" fmla="*/ 0 w 5360893"/>
              <a:gd name="connsiteY0" fmla="*/ 2424713 h 2909182"/>
              <a:gd name="connsiteX1" fmla="*/ 2579052 w 5360893"/>
              <a:gd name="connsiteY1" fmla="*/ 2425 h 2909182"/>
              <a:gd name="connsiteX2" fmla="*/ 5360893 w 5360893"/>
              <a:gd name="connsiteY2" fmla="*/ 391359 h 2909182"/>
              <a:gd name="connsiteX3" fmla="*/ 5360893 w 5360893"/>
              <a:gd name="connsiteY3" fmla="*/ 2424713 h 2909182"/>
              <a:gd name="connsiteX4" fmla="*/ 4876424 w 5360893"/>
              <a:gd name="connsiteY4" fmla="*/ 2909182 h 2909182"/>
              <a:gd name="connsiteX5" fmla="*/ 484469 w 5360893"/>
              <a:gd name="connsiteY5" fmla="*/ 2909182 h 2909182"/>
              <a:gd name="connsiteX6" fmla="*/ 0 w 5360893"/>
              <a:gd name="connsiteY6" fmla="*/ 2424713 h 2909182"/>
              <a:gd name="connsiteX0" fmla="*/ 0 w 5360893"/>
              <a:gd name="connsiteY0" fmla="*/ 2422480 h 2906949"/>
              <a:gd name="connsiteX1" fmla="*/ 2579052 w 5360893"/>
              <a:gd name="connsiteY1" fmla="*/ 192 h 2906949"/>
              <a:gd name="connsiteX2" fmla="*/ 5360893 w 5360893"/>
              <a:gd name="connsiteY2" fmla="*/ 389126 h 2906949"/>
              <a:gd name="connsiteX3" fmla="*/ 5360893 w 5360893"/>
              <a:gd name="connsiteY3" fmla="*/ 2422480 h 2906949"/>
              <a:gd name="connsiteX4" fmla="*/ 4876424 w 5360893"/>
              <a:gd name="connsiteY4" fmla="*/ 2906949 h 2906949"/>
              <a:gd name="connsiteX5" fmla="*/ 484469 w 5360893"/>
              <a:gd name="connsiteY5" fmla="*/ 2906949 h 2906949"/>
              <a:gd name="connsiteX6" fmla="*/ 0 w 5360893"/>
              <a:gd name="connsiteY6" fmla="*/ 2422480 h 2906949"/>
              <a:gd name="connsiteX0" fmla="*/ 0 w 5360893"/>
              <a:gd name="connsiteY0" fmla="*/ 2422480 h 2906949"/>
              <a:gd name="connsiteX1" fmla="*/ 2579052 w 5360893"/>
              <a:gd name="connsiteY1" fmla="*/ 192 h 2906949"/>
              <a:gd name="connsiteX2" fmla="*/ 5360893 w 5360893"/>
              <a:gd name="connsiteY2" fmla="*/ 389126 h 2906949"/>
              <a:gd name="connsiteX3" fmla="*/ 5360893 w 5360893"/>
              <a:gd name="connsiteY3" fmla="*/ 2422480 h 2906949"/>
              <a:gd name="connsiteX4" fmla="*/ 4876424 w 5360893"/>
              <a:gd name="connsiteY4" fmla="*/ 2906949 h 2906949"/>
              <a:gd name="connsiteX5" fmla="*/ 484469 w 5360893"/>
              <a:gd name="connsiteY5" fmla="*/ 2906949 h 2906949"/>
              <a:gd name="connsiteX6" fmla="*/ 0 w 5360893"/>
              <a:gd name="connsiteY6" fmla="*/ 2422480 h 2906949"/>
              <a:gd name="connsiteX0" fmla="*/ 0 w 5360893"/>
              <a:gd name="connsiteY0" fmla="*/ 2422480 h 2906949"/>
              <a:gd name="connsiteX1" fmla="*/ 2579052 w 5360893"/>
              <a:gd name="connsiteY1" fmla="*/ 192 h 2906949"/>
              <a:gd name="connsiteX2" fmla="*/ 5360893 w 5360893"/>
              <a:gd name="connsiteY2" fmla="*/ 389126 h 2906949"/>
              <a:gd name="connsiteX3" fmla="*/ 5360893 w 5360893"/>
              <a:gd name="connsiteY3" fmla="*/ 2422480 h 2906949"/>
              <a:gd name="connsiteX4" fmla="*/ 4876424 w 5360893"/>
              <a:gd name="connsiteY4" fmla="*/ 2906949 h 2906949"/>
              <a:gd name="connsiteX5" fmla="*/ 484469 w 5360893"/>
              <a:gd name="connsiteY5" fmla="*/ 2906949 h 2906949"/>
              <a:gd name="connsiteX6" fmla="*/ 0 w 5360893"/>
              <a:gd name="connsiteY6" fmla="*/ 2422480 h 2906949"/>
              <a:gd name="connsiteX0" fmla="*/ 4256 w 5365149"/>
              <a:gd name="connsiteY0" fmla="*/ 2422680 h 2907149"/>
              <a:gd name="connsiteX1" fmla="*/ 2583308 w 5365149"/>
              <a:gd name="connsiteY1" fmla="*/ 392 h 2907149"/>
              <a:gd name="connsiteX2" fmla="*/ 5365149 w 5365149"/>
              <a:gd name="connsiteY2" fmla="*/ 389326 h 2907149"/>
              <a:gd name="connsiteX3" fmla="*/ 5365149 w 5365149"/>
              <a:gd name="connsiteY3" fmla="*/ 2422680 h 2907149"/>
              <a:gd name="connsiteX4" fmla="*/ 4880680 w 5365149"/>
              <a:gd name="connsiteY4" fmla="*/ 2907149 h 2907149"/>
              <a:gd name="connsiteX5" fmla="*/ 488725 w 5365149"/>
              <a:gd name="connsiteY5" fmla="*/ 2907149 h 2907149"/>
              <a:gd name="connsiteX6" fmla="*/ 4256 w 5365149"/>
              <a:gd name="connsiteY6" fmla="*/ 2422680 h 2907149"/>
              <a:gd name="connsiteX0" fmla="*/ 4256 w 5365149"/>
              <a:gd name="connsiteY0" fmla="*/ 2422680 h 2907149"/>
              <a:gd name="connsiteX1" fmla="*/ 2583308 w 5365149"/>
              <a:gd name="connsiteY1" fmla="*/ 392 h 2907149"/>
              <a:gd name="connsiteX2" fmla="*/ 5365149 w 5365149"/>
              <a:gd name="connsiteY2" fmla="*/ 389326 h 2907149"/>
              <a:gd name="connsiteX3" fmla="*/ 5365149 w 5365149"/>
              <a:gd name="connsiteY3" fmla="*/ 2422680 h 2907149"/>
              <a:gd name="connsiteX4" fmla="*/ 4880680 w 5365149"/>
              <a:gd name="connsiteY4" fmla="*/ 2907149 h 2907149"/>
              <a:gd name="connsiteX5" fmla="*/ 4256 w 5365149"/>
              <a:gd name="connsiteY5" fmla="*/ 2422680 h 2907149"/>
              <a:gd name="connsiteX0" fmla="*/ 63126 w 5424019"/>
              <a:gd name="connsiteY0" fmla="*/ 2422443 h 2701449"/>
              <a:gd name="connsiteX1" fmla="*/ 2642178 w 5424019"/>
              <a:gd name="connsiteY1" fmla="*/ 155 h 2701449"/>
              <a:gd name="connsiteX2" fmla="*/ 5424019 w 5424019"/>
              <a:gd name="connsiteY2" fmla="*/ 389089 h 2701449"/>
              <a:gd name="connsiteX3" fmla="*/ 5424019 w 5424019"/>
              <a:gd name="connsiteY3" fmla="*/ 2422443 h 2701449"/>
              <a:gd name="connsiteX4" fmla="*/ 63126 w 5424019"/>
              <a:gd name="connsiteY4" fmla="*/ 2422443 h 2701449"/>
              <a:gd name="connsiteX0" fmla="*/ 66521 w 5345528"/>
              <a:gd name="connsiteY0" fmla="*/ 3053155 h 3198691"/>
              <a:gd name="connsiteX1" fmla="*/ 2563687 w 5345528"/>
              <a:gd name="connsiteY1" fmla="*/ 166843 h 3198691"/>
              <a:gd name="connsiteX2" fmla="*/ 5345528 w 5345528"/>
              <a:gd name="connsiteY2" fmla="*/ 555777 h 3198691"/>
              <a:gd name="connsiteX3" fmla="*/ 5345528 w 5345528"/>
              <a:gd name="connsiteY3" fmla="*/ 2589131 h 3198691"/>
              <a:gd name="connsiteX4" fmla="*/ 66521 w 5345528"/>
              <a:gd name="connsiteY4" fmla="*/ 3053155 h 3198691"/>
              <a:gd name="connsiteX0" fmla="*/ 76557 w 5355564"/>
              <a:gd name="connsiteY0" fmla="*/ 3053155 h 3198691"/>
              <a:gd name="connsiteX1" fmla="*/ 2573723 w 5355564"/>
              <a:gd name="connsiteY1" fmla="*/ 166843 h 3198691"/>
              <a:gd name="connsiteX2" fmla="*/ 5355564 w 5355564"/>
              <a:gd name="connsiteY2" fmla="*/ 555777 h 3198691"/>
              <a:gd name="connsiteX3" fmla="*/ 5355564 w 5355564"/>
              <a:gd name="connsiteY3" fmla="*/ 2589131 h 3198691"/>
              <a:gd name="connsiteX4" fmla="*/ 76557 w 5355564"/>
              <a:gd name="connsiteY4" fmla="*/ 3053155 h 3198691"/>
              <a:gd name="connsiteX0" fmla="*/ 67406 w 5346413"/>
              <a:gd name="connsiteY0" fmla="*/ 2886493 h 3032029"/>
              <a:gd name="connsiteX1" fmla="*/ 2564572 w 5346413"/>
              <a:gd name="connsiteY1" fmla="*/ 181 h 3032029"/>
              <a:gd name="connsiteX2" fmla="*/ 5346413 w 5346413"/>
              <a:gd name="connsiteY2" fmla="*/ 389115 h 3032029"/>
              <a:gd name="connsiteX3" fmla="*/ 5346413 w 5346413"/>
              <a:gd name="connsiteY3" fmla="*/ 2422469 h 3032029"/>
              <a:gd name="connsiteX4" fmla="*/ 67406 w 5346413"/>
              <a:gd name="connsiteY4" fmla="*/ 2886493 h 3032029"/>
              <a:gd name="connsiteX0" fmla="*/ 71125 w 5350132"/>
              <a:gd name="connsiteY0" fmla="*/ 2903557 h 3049093"/>
              <a:gd name="connsiteX1" fmla="*/ 2568291 w 5350132"/>
              <a:gd name="connsiteY1" fmla="*/ 17245 h 3049093"/>
              <a:gd name="connsiteX2" fmla="*/ 5350132 w 5350132"/>
              <a:gd name="connsiteY2" fmla="*/ 406179 h 3049093"/>
              <a:gd name="connsiteX3" fmla="*/ 5350132 w 5350132"/>
              <a:gd name="connsiteY3" fmla="*/ 2439533 h 3049093"/>
              <a:gd name="connsiteX4" fmla="*/ 71125 w 5350132"/>
              <a:gd name="connsiteY4" fmla="*/ 2903557 h 3049093"/>
              <a:gd name="connsiteX0" fmla="*/ 71125 w 5350132"/>
              <a:gd name="connsiteY0" fmla="*/ 2903557 h 3191235"/>
              <a:gd name="connsiteX1" fmla="*/ 2568291 w 5350132"/>
              <a:gd name="connsiteY1" fmla="*/ 17245 h 3191235"/>
              <a:gd name="connsiteX2" fmla="*/ 5350132 w 5350132"/>
              <a:gd name="connsiteY2" fmla="*/ 406179 h 3191235"/>
              <a:gd name="connsiteX3" fmla="*/ 5350132 w 5350132"/>
              <a:gd name="connsiteY3" fmla="*/ 2921754 h 3191235"/>
              <a:gd name="connsiteX4" fmla="*/ 71125 w 5350132"/>
              <a:gd name="connsiteY4" fmla="*/ 2903557 h 3191235"/>
              <a:gd name="connsiteX0" fmla="*/ 71125 w 5350132"/>
              <a:gd name="connsiteY0" fmla="*/ 2903557 h 3067231"/>
              <a:gd name="connsiteX1" fmla="*/ 2568291 w 5350132"/>
              <a:gd name="connsiteY1" fmla="*/ 17245 h 3067231"/>
              <a:gd name="connsiteX2" fmla="*/ 5350132 w 5350132"/>
              <a:gd name="connsiteY2" fmla="*/ 406179 h 3067231"/>
              <a:gd name="connsiteX3" fmla="*/ 5350132 w 5350132"/>
              <a:gd name="connsiteY3" fmla="*/ 2921754 h 3067231"/>
              <a:gd name="connsiteX4" fmla="*/ 71125 w 5350132"/>
              <a:gd name="connsiteY4" fmla="*/ 2903557 h 3067231"/>
              <a:gd name="connsiteX0" fmla="*/ 71125 w 5350162"/>
              <a:gd name="connsiteY0" fmla="*/ 2903557 h 2923358"/>
              <a:gd name="connsiteX1" fmla="*/ 2568291 w 5350162"/>
              <a:gd name="connsiteY1" fmla="*/ 17245 h 2923358"/>
              <a:gd name="connsiteX2" fmla="*/ 5350132 w 5350162"/>
              <a:gd name="connsiteY2" fmla="*/ 406179 h 2923358"/>
              <a:gd name="connsiteX3" fmla="*/ 5350132 w 5350162"/>
              <a:gd name="connsiteY3" fmla="*/ 2921754 h 2923358"/>
              <a:gd name="connsiteX4" fmla="*/ 71125 w 5350162"/>
              <a:gd name="connsiteY4" fmla="*/ 2903557 h 2923358"/>
              <a:gd name="connsiteX0" fmla="*/ 67313 w 5346350"/>
              <a:gd name="connsiteY0" fmla="*/ 2892688 h 2912489"/>
              <a:gd name="connsiteX1" fmla="*/ 2564479 w 5346350"/>
              <a:gd name="connsiteY1" fmla="*/ 6376 h 2912489"/>
              <a:gd name="connsiteX2" fmla="*/ 5346320 w 5346350"/>
              <a:gd name="connsiteY2" fmla="*/ 395310 h 2912489"/>
              <a:gd name="connsiteX3" fmla="*/ 5346320 w 5346350"/>
              <a:gd name="connsiteY3" fmla="*/ 2910885 h 2912489"/>
              <a:gd name="connsiteX4" fmla="*/ 67313 w 5346350"/>
              <a:gd name="connsiteY4" fmla="*/ 2892688 h 2912489"/>
              <a:gd name="connsiteX0" fmla="*/ 70330 w 5349367"/>
              <a:gd name="connsiteY0" fmla="*/ 2889102 h 2908903"/>
              <a:gd name="connsiteX1" fmla="*/ 2567496 w 5349367"/>
              <a:gd name="connsiteY1" fmla="*/ 2790 h 2908903"/>
              <a:gd name="connsiteX2" fmla="*/ 5349337 w 5349367"/>
              <a:gd name="connsiteY2" fmla="*/ 391724 h 2908903"/>
              <a:gd name="connsiteX3" fmla="*/ 5349337 w 5349367"/>
              <a:gd name="connsiteY3" fmla="*/ 2907299 h 2908903"/>
              <a:gd name="connsiteX4" fmla="*/ 70330 w 5349367"/>
              <a:gd name="connsiteY4" fmla="*/ 2889102 h 2908903"/>
              <a:gd name="connsiteX0" fmla="*/ 51899 w 5330936"/>
              <a:gd name="connsiteY0" fmla="*/ 2889102 h 2908903"/>
              <a:gd name="connsiteX1" fmla="*/ 2549065 w 5330936"/>
              <a:gd name="connsiteY1" fmla="*/ 2790 h 2908903"/>
              <a:gd name="connsiteX2" fmla="*/ 5330906 w 5330936"/>
              <a:gd name="connsiteY2" fmla="*/ 391724 h 2908903"/>
              <a:gd name="connsiteX3" fmla="*/ 5330906 w 5330936"/>
              <a:gd name="connsiteY3" fmla="*/ 2907299 h 2908903"/>
              <a:gd name="connsiteX4" fmla="*/ 51899 w 5330936"/>
              <a:gd name="connsiteY4" fmla="*/ 2889102 h 2908903"/>
              <a:gd name="connsiteX0" fmla="*/ 74843 w 5353880"/>
              <a:gd name="connsiteY0" fmla="*/ 2889102 h 2908903"/>
              <a:gd name="connsiteX1" fmla="*/ 2572009 w 5353880"/>
              <a:gd name="connsiteY1" fmla="*/ 2790 h 2908903"/>
              <a:gd name="connsiteX2" fmla="*/ 5353850 w 5353880"/>
              <a:gd name="connsiteY2" fmla="*/ 391724 h 2908903"/>
              <a:gd name="connsiteX3" fmla="*/ 5353850 w 5353880"/>
              <a:gd name="connsiteY3" fmla="*/ 2907299 h 2908903"/>
              <a:gd name="connsiteX4" fmla="*/ 74843 w 5353880"/>
              <a:gd name="connsiteY4" fmla="*/ 2889102 h 2908903"/>
              <a:gd name="connsiteX0" fmla="*/ 84138 w 5363175"/>
              <a:gd name="connsiteY0" fmla="*/ 2889102 h 2908903"/>
              <a:gd name="connsiteX1" fmla="*/ 2581304 w 5363175"/>
              <a:gd name="connsiteY1" fmla="*/ 2790 h 2908903"/>
              <a:gd name="connsiteX2" fmla="*/ 5363145 w 5363175"/>
              <a:gd name="connsiteY2" fmla="*/ 391724 h 2908903"/>
              <a:gd name="connsiteX3" fmla="*/ 5363145 w 5363175"/>
              <a:gd name="connsiteY3" fmla="*/ 2907299 h 2908903"/>
              <a:gd name="connsiteX4" fmla="*/ 84138 w 5363175"/>
              <a:gd name="connsiteY4" fmla="*/ 2889102 h 2908903"/>
              <a:gd name="connsiteX0" fmla="*/ 76369 w 5355406"/>
              <a:gd name="connsiteY0" fmla="*/ 2889102 h 2908903"/>
              <a:gd name="connsiteX1" fmla="*/ 2573535 w 5355406"/>
              <a:gd name="connsiteY1" fmla="*/ 2790 h 2908903"/>
              <a:gd name="connsiteX2" fmla="*/ 5355376 w 5355406"/>
              <a:gd name="connsiteY2" fmla="*/ 391724 h 2908903"/>
              <a:gd name="connsiteX3" fmla="*/ 5355376 w 5355406"/>
              <a:gd name="connsiteY3" fmla="*/ 2907299 h 2908903"/>
              <a:gd name="connsiteX4" fmla="*/ 76369 w 5355406"/>
              <a:gd name="connsiteY4" fmla="*/ 2889102 h 2908903"/>
              <a:gd name="connsiteX0" fmla="*/ 76369 w 5355406"/>
              <a:gd name="connsiteY0" fmla="*/ 2846868 h 2866669"/>
              <a:gd name="connsiteX1" fmla="*/ 2573535 w 5355406"/>
              <a:gd name="connsiteY1" fmla="*/ 4944 h 2866669"/>
              <a:gd name="connsiteX2" fmla="*/ 5355376 w 5355406"/>
              <a:gd name="connsiteY2" fmla="*/ 349490 h 2866669"/>
              <a:gd name="connsiteX3" fmla="*/ 5355376 w 5355406"/>
              <a:gd name="connsiteY3" fmla="*/ 2865065 h 2866669"/>
              <a:gd name="connsiteX4" fmla="*/ 76369 w 5355406"/>
              <a:gd name="connsiteY4" fmla="*/ 2846868 h 2866669"/>
              <a:gd name="connsiteX0" fmla="*/ 75902 w 5354939"/>
              <a:gd name="connsiteY0" fmla="*/ 2863978 h 2883779"/>
              <a:gd name="connsiteX1" fmla="*/ 2573068 w 5354939"/>
              <a:gd name="connsiteY1" fmla="*/ 22054 h 2883779"/>
              <a:gd name="connsiteX2" fmla="*/ 5354909 w 5354939"/>
              <a:gd name="connsiteY2" fmla="*/ 366600 h 2883779"/>
              <a:gd name="connsiteX3" fmla="*/ 5354909 w 5354939"/>
              <a:gd name="connsiteY3" fmla="*/ 2882175 h 2883779"/>
              <a:gd name="connsiteX4" fmla="*/ 75902 w 5354939"/>
              <a:gd name="connsiteY4" fmla="*/ 2863978 h 288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939" h="2883779">
                <a:moveTo>
                  <a:pt x="75902" y="2863978"/>
                </a:moveTo>
                <a:cubicBezTo>
                  <a:pt x="-454082" y="604736"/>
                  <a:pt x="1942906" y="83381"/>
                  <a:pt x="2573068" y="22054"/>
                </a:cubicBezTo>
                <a:cubicBezTo>
                  <a:pt x="3203230" y="-39273"/>
                  <a:pt x="4367721" y="12600"/>
                  <a:pt x="5354909" y="366600"/>
                </a:cubicBezTo>
                <a:lnTo>
                  <a:pt x="5354909" y="2882175"/>
                </a:lnTo>
                <a:cubicBezTo>
                  <a:pt x="5369477" y="2890867"/>
                  <a:pt x="75992" y="2861293"/>
                  <a:pt x="75902" y="286397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3EF79F-3A35-33CE-5528-14C9E80BD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28D144-1FB6-D637-B87C-40F583744264}"/>
                </a:ext>
              </a:extLst>
            </p:cNvPr>
            <p:cNvSpPr/>
            <p:nvPr userDrawn="1"/>
          </p:nvSpPr>
          <p:spPr>
            <a:xfrm>
              <a:off x="621728" y="4724605"/>
              <a:ext cx="8993194" cy="2133395"/>
            </a:xfrm>
            <a:custGeom>
              <a:avLst/>
              <a:gdLst>
                <a:gd name="connsiteX0" fmla="*/ 5641082 w 8993194"/>
                <a:gd name="connsiteY0" fmla="*/ 28 h 2133395"/>
                <a:gd name="connsiteX1" fmla="*/ 7193214 w 8993194"/>
                <a:gd name="connsiteY1" fmla="*/ 351682 h 2133395"/>
                <a:gd name="connsiteX2" fmla="*/ 8571267 w 8993194"/>
                <a:gd name="connsiteY2" fmla="*/ 1470873 h 2133395"/>
                <a:gd name="connsiteX3" fmla="*/ 8974398 w 8993194"/>
                <a:gd name="connsiteY3" fmla="*/ 2088483 h 2133395"/>
                <a:gd name="connsiteX4" fmla="*/ 8993194 w 8993194"/>
                <a:gd name="connsiteY4" fmla="*/ 2133395 h 2133395"/>
                <a:gd name="connsiteX5" fmla="*/ 0 w 8993194"/>
                <a:gd name="connsiteY5" fmla="*/ 2133395 h 2133395"/>
                <a:gd name="connsiteX6" fmla="*/ 11196 w 8993194"/>
                <a:gd name="connsiteY6" fmla="*/ 2060835 h 2133395"/>
                <a:gd name="connsiteX7" fmla="*/ 69995 w 8993194"/>
                <a:gd name="connsiteY7" fmla="*/ 1875975 h 2133395"/>
                <a:gd name="connsiteX8" fmla="*/ 2326551 w 8993194"/>
                <a:gd name="connsiteY8" fmla="*/ 649790 h 2133395"/>
                <a:gd name="connsiteX9" fmla="*/ 5641082 w 8993194"/>
                <a:gd name="connsiteY9" fmla="*/ 28 h 213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93194" h="2133395">
                  <a:moveTo>
                    <a:pt x="5641082" y="28"/>
                  </a:moveTo>
                  <a:cubicBezTo>
                    <a:pt x="6185920" y="1961"/>
                    <a:pt x="6687031" y="105621"/>
                    <a:pt x="7193214" y="351682"/>
                  </a:cubicBezTo>
                  <a:cubicBezTo>
                    <a:pt x="7883521" y="687280"/>
                    <a:pt x="8326622" y="1163018"/>
                    <a:pt x="8571267" y="1470873"/>
                  </a:cubicBezTo>
                  <a:cubicBezTo>
                    <a:pt x="8698040" y="1621267"/>
                    <a:pt x="8852271" y="1830686"/>
                    <a:pt x="8974398" y="2088483"/>
                  </a:cubicBezTo>
                  <a:lnTo>
                    <a:pt x="8993194" y="2133395"/>
                  </a:lnTo>
                  <a:lnTo>
                    <a:pt x="0" y="2133395"/>
                  </a:lnTo>
                  <a:lnTo>
                    <a:pt x="11196" y="2060835"/>
                  </a:lnTo>
                  <a:cubicBezTo>
                    <a:pt x="25372" y="1999506"/>
                    <a:pt x="44664" y="1937726"/>
                    <a:pt x="69995" y="1875975"/>
                  </a:cubicBezTo>
                  <a:cubicBezTo>
                    <a:pt x="225713" y="1496052"/>
                    <a:pt x="611237" y="1115228"/>
                    <a:pt x="2326551" y="649790"/>
                  </a:cubicBezTo>
                  <a:cubicBezTo>
                    <a:pt x="3703485" y="276164"/>
                    <a:pt x="4733017" y="-3192"/>
                    <a:pt x="5641082" y="28"/>
                  </a:cubicBezTo>
                  <a:close/>
                </a:path>
              </a:pathLst>
            </a:custGeom>
            <a:solidFill>
              <a:schemeClr val="tx2">
                <a:alpha val="73000"/>
              </a:schemeClr>
            </a:solidFill>
            <a:ln w="320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C9BA38-182F-E517-B1E9-240E6B50C03F}"/>
                </a:ext>
              </a:extLst>
            </p:cNvPr>
            <p:cNvSpPr/>
            <p:nvPr userDrawn="1"/>
          </p:nvSpPr>
          <p:spPr>
            <a:xfrm>
              <a:off x="0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6775177 w 12192000"/>
                <a:gd name="connsiteY1" fmla="*/ 0 h 6858000"/>
                <a:gd name="connsiteX2" fmla="*/ 7219800 w 12192000"/>
                <a:gd name="connsiteY2" fmla="*/ 111673 h 6858000"/>
                <a:gd name="connsiteX3" fmla="*/ 11749026 w 12192000"/>
                <a:gd name="connsiteY3" fmla="*/ 1996374 h 6858000"/>
                <a:gd name="connsiteX4" fmla="*/ 12192000 w 12192000"/>
                <a:gd name="connsiteY4" fmla="*/ 2276886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6775177" y="0"/>
                  </a:lnTo>
                  <a:lnTo>
                    <a:pt x="7219800" y="111673"/>
                  </a:lnTo>
                  <a:cubicBezTo>
                    <a:pt x="8893020" y="564143"/>
                    <a:pt x="10439967" y="1209336"/>
                    <a:pt x="11749026" y="1996374"/>
                  </a:cubicBezTo>
                  <a:lnTo>
                    <a:pt x="12192000" y="2276886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alpha val="62000"/>
              </a:schemeClr>
            </a:solidFill>
            <a:ln w="100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D39DB41-9E8E-4008-83D7-CE1EBC3BA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94891"/>
            <a:ext cx="11228832" cy="1551029"/>
          </a:xfrm>
        </p:spPr>
        <p:txBody>
          <a:bodyPr anchor="b" anchorCtr="0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773040"/>
            <a:ext cx="2944368" cy="683958"/>
          </a:xfrm>
        </p:spPr>
        <p:txBody>
          <a:bodyPr anchor="ctr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773040"/>
            <a:ext cx="2944368" cy="683958"/>
          </a:xfrm>
        </p:spPr>
        <p:txBody>
          <a:bodyPr anchor="ctr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773040"/>
            <a:ext cx="2944368" cy="683958"/>
          </a:xfrm>
        </p:spPr>
        <p:txBody>
          <a:bodyPr anchor="ctr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F07C0DD-8FC1-84F8-B5CD-FC1EC0E70F56}"/>
              </a:ext>
            </a:extLst>
          </p:cNvPr>
          <p:cNvSpPr/>
          <p:nvPr userDrawn="1"/>
        </p:nvSpPr>
        <p:spPr>
          <a:xfrm>
            <a:off x="9408038" y="4230237"/>
            <a:ext cx="2797330" cy="1932290"/>
          </a:xfrm>
          <a:custGeom>
            <a:avLst/>
            <a:gdLst>
              <a:gd name="connsiteX0" fmla="*/ 0 w 4399808"/>
              <a:gd name="connsiteY0" fmla="*/ 1017115 h 2034229"/>
              <a:gd name="connsiteX1" fmla="*/ 2199904 w 4399808"/>
              <a:gd name="connsiteY1" fmla="*/ 0 h 2034229"/>
              <a:gd name="connsiteX2" fmla="*/ 4399808 w 4399808"/>
              <a:gd name="connsiteY2" fmla="*/ 1017115 h 2034229"/>
              <a:gd name="connsiteX3" fmla="*/ 2199904 w 4399808"/>
              <a:gd name="connsiteY3" fmla="*/ 2034230 h 2034229"/>
              <a:gd name="connsiteX4" fmla="*/ 0 w 4399808"/>
              <a:gd name="connsiteY4" fmla="*/ 1017115 h 2034229"/>
              <a:gd name="connsiteX0" fmla="*/ 0 w 2885704"/>
              <a:gd name="connsiteY0" fmla="*/ 1019585 h 2038250"/>
              <a:gd name="connsiteX1" fmla="*/ 2199904 w 2885704"/>
              <a:gd name="connsiteY1" fmla="*/ 2470 h 2038250"/>
              <a:gd name="connsiteX2" fmla="*/ 2885704 w 2885704"/>
              <a:gd name="connsiteY2" fmla="*/ 823642 h 2038250"/>
              <a:gd name="connsiteX3" fmla="*/ 2199904 w 2885704"/>
              <a:gd name="connsiteY3" fmla="*/ 2036700 h 2038250"/>
              <a:gd name="connsiteX4" fmla="*/ 0 w 2885704"/>
              <a:gd name="connsiteY4" fmla="*/ 1019585 h 2038250"/>
              <a:gd name="connsiteX0" fmla="*/ 4992 w 3097878"/>
              <a:gd name="connsiteY0" fmla="*/ 1019585 h 1948844"/>
              <a:gd name="connsiteX1" fmla="*/ 2204896 w 3097878"/>
              <a:gd name="connsiteY1" fmla="*/ 2470 h 1948844"/>
              <a:gd name="connsiteX2" fmla="*/ 2890696 w 3097878"/>
              <a:gd name="connsiteY2" fmla="*/ 823642 h 1948844"/>
              <a:gd name="connsiteX3" fmla="*/ 2881789 w 3097878"/>
              <a:gd name="connsiteY3" fmla="*/ 1947635 h 1948844"/>
              <a:gd name="connsiteX4" fmla="*/ 4992 w 3097878"/>
              <a:gd name="connsiteY4" fmla="*/ 1019585 h 1948844"/>
              <a:gd name="connsiteX0" fmla="*/ 3 w 3092889"/>
              <a:gd name="connsiteY0" fmla="*/ 676472 h 1605631"/>
              <a:gd name="connsiteX1" fmla="*/ 2858987 w 3092889"/>
              <a:gd name="connsiteY1" fmla="*/ 21555 h 1605631"/>
              <a:gd name="connsiteX2" fmla="*/ 2885707 w 3092889"/>
              <a:gd name="connsiteY2" fmla="*/ 480529 h 1605631"/>
              <a:gd name="connsiteX3" fmla="*/ 2876800 w 3092889"/>
              <a:gd name="connsiteY3" fmla="*/ 1604522 h 1605631"/>
              <a:gd name="connsiteX4" fmla="*/ 3 w 3092889"/>
              <a:gd name="connsiteY4" fmla="*/ 676472 h 1605631"/>
              <a:gd name="connsiteX0" fmla="*/ 4 w 2531677"/>
              <a:gd name="connsiteY0" fmla="*/ 1332889 h 1694136"/>
              <a:gd name="connsiteX1" fmla="*/ 2336474 w 2531677"/>
              <a:gd name="connsiteY1" fmla="*/ 66393 h 1694136"/>
              <a:gd name="connsiteX2" fmla="*/ 2363194 w 2531677"/>
              <a:gd name="connsiteY2" fmla="*/ 525367 h 1694136"/>
              <a:gd name="connsiteX3" fmla="*/ 2354287 w 2531677"/>
              <a:gd name="connsiteY3" fmla="*/ 1649360 h 1694136"/>
              <a:gd name="connsiteX4" fmla="*/ 4 w 2531677"/>
              <a:gd name="connsiteY4" fmla="*/ 1332889 h 1694136"/>
              <a:gd name="connsiteX0" fmla="*/ 4 w 2531677"/>
              <a:gd name="connsiteY0" fmla="*/ 1332889 h 1694136"/>
              <a:gd name="connsiteX1" fmla="*/ 2336474 w 2531677"/>
              <a:gd name="connsiteY1" fmla="*/ 66393 h 1694136"/>
              <a:gd name="connsiteX2" fmla="*/ 2363194 w 2531677"/>
              <a:gd name="connsiteY2" fmla="*/ 525367 h 1694136"/>
              <a:gd name="connsiteX3" fmla="*/ 2354287 w 2531677"/>
              <a:gd name="connsiteY3" fmla="*/ 1649360 h 1694136"/>
              <a:gd name="connsiteX4" fmla="*/ 4 w 2531677"/>
              <a:gd name="connsiteY4" fmla="*/ 1332889 h 1694136"/>
              <a:gd name="connsiteX0" fmla="*/ 174972 w 2706645"/>
              <a:gd name="connsiteY0" fmla="*/ 1332889 h 1743948"/>
              <a:gd name="connsiteX1" fmla="*/ 2511442 w 2706645"/>
              <a:gd name="connsiteY1" fmla="*/ 66393 h 1743948"/>
              <a:gd name="connsiteX2" fmla="*/ 2538162 w 2706645"/>
              <a:gd name="connsiteY2" fmla="*/ 525367 h 1743948"/>
              <a:gd name="connsiteX3" fmla="*/ 2529255 w 2706645"/>
              <a:gd name="connsiteY3" fmla="*/ 1649360 h 1743948"/>
              <a:gd name="connsiteX4" fmla="*/ 174972 w 2706645"/>
              <a:gd name="connsiteY4" fmla="*/ 1332889 h 1743948"/>
              <a:gd name="connsiteX0" fmla="*/ 115397 w 2647070"/>
              <a:gd name="connsiteY0" fmla="*/ 1211591 h 1569451"/>
              <a:gd name="connsiteX1" fmla="*/ 581503 w 2647070"/>
              <a:gd name="connsiteY1" fmla="*/ 123225 h 1569451"/>
              <a:gd name="connsiteX2" fmla="*/ 2478587 w 2647070"/>
              <a:gd name="connsiteY2" fmla="*/ 404069 h 1569451"/>
              <a:gd name="connsiteX3" fmla="*/ 2469680 w 2647070"/>
              <a:gd name="connsiteY3" fmla="*/ 1528062 h 1569451"/>
              <a:gd name="connsiteX4" fmla="*/ 115397 w 2647070"/>
              <a:gd name="connsiteY4" fmla="*/ 1211591 h 1569451"/>
              <a:gd name="connsiteX0" fmla="*/ 115251 w 2644918"/>
              <a:gd name="connsiteY0" fmla="*/ 1497030 h 1884328"/>
              <a:gd name="connsiteX1" fmla="*/ 581357 w 2644918"/>
              <a:gd name="connsiteY1" fmla="*/ 408664 h 1884328"/>
              <a:gd name="connsiteX2" fmla="*/ 2472503 w 2644918"/>
              <a:gd name="connsiteY2" fmla="*/ 256059 h 1884328"/>
              <a:gd name="connsiteX3" fmla="*/ 2469534 w 2644918"/>
              <a:gd name="connsiteY3" fmla="*/ 1813501 h 1884328"/>
              <a:gd name="connsiteX4" fmla="*/ 115251 w 2644918"/>
              <a:gd name="connsiteY4" fmla="*/ 1497030 h 1884328"/>
              <a:gd name="connsiteX0" fmla="*/ 115251 w 2472503"/>
              <a:gd name="connsiteY0" fmla="*/ 1497030 h 1814349"/>
              <a:gd name="connsiteX1" fmla="*/ 581357 w 2472503"/>
              <a:gd name="connsiteY1" fmla="*/ 408664 h 1814349"/>
              <a:gd name="connsiteX2" fmla="*/ 2472503 w 2472503"/>
              <a:gd name="connsiteY2" fmla="*/ 256059 h 1814349"/>
              <a:gd name="connsiteX3" fmla="*/ 2469534 w 2472503"/>
              <a:gd name="connsiteY3" fmla="*/ 1813501 h 1814349"/>
              <a:gd name="connsiteX4" fmla="*/ 115251 w 2472503"/>
              <a:gd name="connsiteY4" fmla="*/ 1497030 h 1814349"/>
              <a:gd name="connsiteX0" fmla="*/ 115251 w 2472503"/>
              <a:gd name="connsiteY0" fmla="*/ 1497030 h 1796669"/>
              <a:gd name="connsiteX1" fmla="*/ 581357 w 2472503"/>
              <a:gd name="connsiteY1" fmla="*/ 408664 h 1796669"/>
              <a:gd name="connsiteX2" fmla="*/ 2472503 w 2472503"/>
              <a:gd name="connsiteY2" fmla="*/ 256059 h 1796669"/>
              <a:gd name="connsiteX3" fmla="*/ 2469534 w 2472503"/>
              <a:gd name="connsiteY3" fmla="*/ 1795688 h 1796669"/>
              <a:gd name="connsiteX4" fmla="*/ 115251 w 2472503"/>
              <a:gd name="connsiteY4" fmla="*/ 1497030 h 1796669"/>
              <a:gd name="connsiteX0" fmla="*/ 505302 w 2862554"/>
              <a:gd name="connsiteY0" fmla="*/ 1497030 h 1909410"/>
              <a:gd name="connsiteX1" fmla="*/ 971408 w 2862554"/>
              <a:gd name="connsiteY1" fmla="*/ 408664 h 1909410"/>
              <a:gd name="connsiteX2" fmla="*/ 2862554 w 2862554"/>
              <a:gd name="connsiteY2" fmla="*/ 256059 h 1909410"/>
              <a:gd name="connsiteX3" fmla="*/ 2859585 w 2862554"/>
              <a:gd name="connsiteY3" fmla="*/ 1795688 h 1909410"/>
              <a:gd name="connsiteX4" fmla="*/ 505302 w 2862554"/>
              <a:gd name="connsiteY4" fmla="*/ 1497030 h 1909410"/>
              <a:gd name="connsiteX0" fmla="*/ 112727 w 2469979"/>
              <a:gd name="connsiteY0" fmla="*/ 1497030 h 1845600"/>
              <a:gd name="connsiteX1" fmla="*/ 578833 w 2469979"/>
              <a:gd name="connsiteY1" fmla="*/ 408664 h 1845600"/>
              <a:gd name="connsiteX2" fmla="*/ 2469979 w 2469979"/>
              <a:gd name="connsiteY2" fmla="*/ 256059 h 1845600"/>
              <a:gd name="connsiteX3" fmla="*/ 2467010 w 2469979"/>
              <a:gd name="connsiteY3" fmla="*/ 1795688 h 1845600"/>
              <a:gd name="connsiteX4" fmla="*/ 112727 w 2469979"/>
              <a:gd name="connsiteY4" fmla="*/ 1497030 h 1845600"/>
              <a:gd name="connsiteX0" fmla="*/ 486926 w 2844178"/>
              <a:gd name="connsiteY0" fmla="*/ 1497030 h 1897794"/>
              <a:gd name="connsiteX1" fmla="*/ 953032 w 2844178"/>
              <a:gd name="connsiteY1" fmla="*/ 408664 h 1897794"/>
              <a:gd name="connsiteX2" fmla="*/ 2844178 w 2844178"/>
              <a:gd name="connsiteY2" fmla="*/ 256059 h 1897794"/>
              <a:gd name="connsiteX3" fmla="*/ 2841209 w 2844178"/>
              <a:gd name="connsiteY3" fmla="*/ 1795688 h 1897794"/>
              <a:gd name="connsiteX4" fmla="*/ 486926 w 2844178"/>
              <a:gd name="connsiteY4" fmla="*/ 1497030 h 1897794"/>
              <a:gd name="connsiteX0" fmla="*/ 205911 w 2563163"/>
              <a:gd name="connsiteY0" fmla="*/ 1522305 h 1822117"/>
              <a:gd name="connsiteX1" fmla="*/ 387009 w 2563163"/>
              <a:gd name="connsiteY1" fmla="*/ 344874 h 1822117"/>
              <a:gd name="connsiteX2" fmla="*/ 2563163 w 2563163"/>
              <a:gd name="connsiteY2" fmla="*/ 281334 h 1822117"/>
              <a:gd name="connsiteX3" fmla="*/ 2560194 w 2563163"/>
              <a:gd name="connsiteY3" fmla="*/ 1820963 h 1822117"/>
              <a:gd name="connsiteX4" fmla="*/ 205911 w 2563163"/>
              <a:gd name="connsiteY4" fmla="*/ 1522305 h 1822117"/>
              <a:gd name="connsiteX0" fmla="*/ 283843 w 2590297"/>
              <a:gd name="connsiteY0" fmla="*/ 1664829 h 1941870"/>
              <a:gd name="connsiteX1" fmla="*/ 257122 w 2590297"/>
              <a:gd name="connsiteY1" fmla="*/ 350832 h 1941870"/>
              <a:gd name="connsiteX2" fmla="*/ 2433276 w 2590297"/>
              <a:gd name="connsiteY2" fmla="*/ 287292 h 1941870"/>
              <a:gd name="connsiteX3" fmla="*/ 2430307 w 2590297"/>
              <a:gd name="connsiteY3" fmla="*/ 1826921 h 1941870"/>
              <a:gd name="connsiteX4" fmla="*/ 283843 w 2590297"/>
              <a:gd name="connsiteY4" fmla="*/ 1664829 h 1941870"/>
              <a:gd name="connsiteX0" fmla="*/ 299118 w 2605572"/>
              <a:gd name="connsiteY0" fmla="*/ 1664829 h 1894053"/>
              <a:gd name="connsiteX1" fmla="*/ 272397 w 2605572"/>
              <a:gd name="connsiteY1" fmla="*/ 350832 h 1894053"/>
              <a:gd name="connsiteX2" fmla="*/ 2448551 w 2605572"/>
              <a:gd name="connsiteY2" fmla="*/ 287292 h 1894053"/>
              <a:gd name="connsiteX3" fmla="*/ 2445582 w 2605572"/>
              <a:gd name="connsiteY3" fmla="*/ 1826921 h 1894053"/>
              <a:gd name="connsiteX4" fmla="*/ 299118 w 2605572"/>
              <a:gd name="connsiteY4" fmla="*/ 1664829 h 1894053"/>
              <a:gd name="connsiteX0" fmla="*/ 290332 w 2596786"/>
              <a:gd name="connsiteY0" fmla="*/ 1664829 h 1943305"/>
              <a:gd name="connsiteX1" fmla="*/ 263611 w 2596786"/>
              <a:gd name="connsiteY1" fmla="*/ 350832 h 1943305"/>
              <a:gd name="connsiteX2" fmla="*/ 2439765 w 2596786"/>
              <a:gd name="connsiteY2" fmla="*/ 287292 h 1943305"/>
              <a:gd name="connsiteX3" fmla="*/ 2436796 w 2596786"/>
              <a:gd name="connsiteY3" fmla="*/ 1826921 h 1943305"/>
              <a:gd name="connsiteX4" fmla="*/ 290332 w 2596786"/>
              <a:gd name="connsiteY4" fmla="*/ 1664829 h 1943305"/>
              <a:gd name="connsiteX0" fmla="*/ 290332 w 2596786"/>
              <a:gd name="connsiteY0" fmla="*/ 1664829 h 1943305"/>
              <a:gd name="connsiteX1" fmla="*/ 263611 w 2596786"/>
              <a:gd name="connsiteY1" fmla="*/ 350832 h 1943305"/>
              <a:gd name="connsiteX2" fmla="*/ 2439765 w 2596786"/>
              <a:gd name="connsiteY2" fmla="*/ 287292 h 1943305"/>
              <a:gd name="connsiteX3" fmla="*/ 2436796 w 2596786"/>
              <a:gd name="connsiteY3" fmla="*/ 1826921 h 1943305"/>
              <a:gd name="connsiteX4" fmla="*/ 290332 w 2596786"/>
              <a:gd name="connsiteY4" fmla="*/ 1664829 h 1943305"/>
              <a:gd name="connsiteX0" fmla="*/ 290332 w 2443830"/>
              <a:gd name="connsiteY0" fmla="*/ 1664829 h 1846723"/>
              <a:gd name="connsiteX1" fmla="*/ 263611 w 2443830"/>
              <a:gd name="connsiteY1" fmla="*/ 350832 h 1846723"/>
              <a:gd name="connsiteX2" fmla="*/ 2439765 w 2443830"/>
              <a:gd name="connsiteY2" fmla="*/ 287292 h 1846723"/>
              <a:gd name="connsiteX3" fmla="*/ 2436796 w 2443830"/>
              <a:gd name="connsiteY3" fmla="*/ 1826921 h 1846723"/>
              <a:gd name="connsiteX4" fmla="*/ 290332 w 2443830"/>
              <a:gd name="connsiteY4" fmla="*/ 1664829 h 1846723"/>
              <a:gd name="connsiteX0" fmla="*/ 643832 w 2797330"/>
              <a:gd name="connsiteY0" fmla="*/ 1664829 h 1932290"/>
              <a:gd name="connsiteX1" fmla="*/ 617111 w 2797330"/>
              <a:gd name="connsiteY1" fmla="*/ 350832 h 1932290"/>
              <a:gd name="connsiteX2" fmla="*/ 2793265 w 2797330"/>
              <a:gd name="connsiteY2" fmla="*/ 287292 h 1932290"/>
              <a:gd name="connsiteX3" fmla="*/ 2790296 w 2797330"/>
              <a:gd name="connsiteY3" fmla="*/ 1826921 h 1932290"/>
              <a:gd name="connsiteX4" fmla="*/ 643832 w 2797330"/>
              <a:gd name="connsiteY4" fmla="*/ 1664829 h 19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330" h="1932290">
                <a:moveTo>
                  <a:pt x="643832" y="1664829"/>
                </a:moveTo>
                <a:cubicBezTo>
                  <a:pt x="-585264" y="1187245"/>
                  <a:pt x="258872" y="580421"/>
                  <a:pt x="617111" y="350832"/>
                </a:cubicBezTo>
                <a:cubicBezTo>
                  <a:pt x="975350" y="121243"/>
                  <a:pt x="2793265" y="-274445"/>
                  <a:pt x="2793265" y="287292"/>
                </a:cubicBezTo>
                <a:cubicBezTo>
                  <a:pt x="2793265" y="279013"/>
                  <a:pt x="2804151" y="1817025"/>
                  <a:pt x="2790296" y="1826921"/>
                </a:cubicBezTo>
                <a:cubicBezTo>
                  <a:pt x="2776441" y="1836817"/>
                  <a:pt x="1872928" y="2142413"/>
                  <a:pt x="643832" y="166482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85215" y="0"/>
            <a:ext cx="4306783" cy="4405746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7638"/>
            <a:ext cx="7309142" cy="157551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22CE59-E990-B7DD-9AFE-D8C76456073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6072" y="1947671"/>
            <a:ext cx="4572000" cy="4070728"/>
          </a:xfrm>
        </p:spPr>
        <p:txBody>
          <a:bodyPr/>
          <a:lstStyle>
            <a:lvl1pPr marL="0" indent="0">
              <a:buFont typeface="Courier New" panose="02070309020205020404" pitchFamily="49" charset="0"/>
              <a:buNone/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bIns="640080" anchor="b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12842E-B8F6-A7A6-1FF4-3B44F619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1E289D-5AB0-EF69-573E-509925B56AD3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6B8D33D-94BC-23EE-0691-9CC4E4CFE33B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238539"/>
            <a:ext cx="4195954" cy="181886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2057400"/>
            <a:ext cx="419595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5908484" cy="4873625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1170432"/>
            <a:ext cx="6229530" cy="2442780"/>
          </a:xfrm>
        </p:spPr>
        <p:txBody>
          <a:bodyPr anchor="b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ABB6C-81E2-E370-567A-989FC47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9146" cy="6858001"/>
            <a:chOff x="0" y="-1"/>
            <a:chExt cx="12209146" cy="685800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C3B985-E244-9B94-5C9B-8ED7DCD6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90206"/>
              <a:ext cx="5025692" cy="4767794"/>
            </a:xfrm>
            <a:custGeom>
              <a:avLst/>
              <a:gdLst>
                <a:gd name="connsiteX0" fmla="*/ 0 w 5025692"/>
                <a:gd name="connsiteY0" fmla="*/ 0 h 4767794"/>
                <a:gd name="connsiteX1" fmla="*/ 83822 w 5025692"/>
                <a:gd name="connsiteY1" fmla="*/ 8977 h 4767794"/>
                <a:gd name="connsiteX2" fmla="*/ 1007423 w 5025692"/>
                <a:gd name="connsiteY2" fmla="*/ 603530 h 4767794"/>
                <a:gd name="connsiteX3" fmla="*/ 1196014 w 5025692"/>
                <a:gd name="connsiteY3" fmla="*/ 998698 h 4767794"/>
                <a:gd name="connsiteX4" fmla="*/ 1720031 w 5025692"/>
                <a:gd name="connsiteY4" fmla="*/ 1792671 h 4767794"/>
                <a:gd name="connsiteX5" fmla="*/ 2445357 w 5025692"/>
                <a:gd name="connsiteY5" fmla="*/ 2234883 h 4767794"/>
                <a:gd name="connsiteX6" fmla="*/ 3131728 w 5025692"/>
                <a:gd name="connsiteY6" fmla="*/ 2461621 h 4767794"/>
                <a:gd name="connsiteX7" fmla="*/ 4942117 w 5025692"/>
                <a:gd name="connsiteY7" fmla="*/ 3799387 h 4767794"/>
                <a:gd name="connsiteX8" fmla="*/ 5025401 w 5025692"/>
                <a:gd name="connsiteY8" fmla="*/ 4347030 h 4767794"/>
                <a:gd name="connsiteX9" fmla="*/ 4964911 w 5025692"/>
                <a:gd name="connsiteY9" fmla="*/ 4754079 h 4767794"/>
                <a:gd name="connsiteX10" fmla="*/ 4960464 w 5025692"/>
                <a:gd name="connsiteY10" fmla="*/ 4767794 h 4767794"/>
                <a:gd name="connsiteX11" fmla="*/ 0 w 5025692"/>
                <a:gd name="connsiteY11" fmla="*/ 4767794 h 47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25692" h="4767794">
                  <a:moveTo>
                    <a:pt x="0" y="0"/>
                  </a:moveTo>
                  <a:lnTo>
                    <a:pt x="83822" y="8977"/>
                  </a:lnTo>
                  <a:cubicBezTo>
                    <a:pt x="481513" y="73066"/>
                    <a:pt x="786941" y="276937"/>
                    <a:pt x="1007423" y="603530"/>
                  </a:cubicBezTo>
                  <a:cubicBezTo>
                    <a:pt x="1091644" y="728317"/>
                    <a:pt x="1141084" y="864163"/>
                    <a:pt x="1196014" y="998698"/>
                  </a:cubicBezTo>
                  <a:cubicBezTo>
                    <a:pt x="1314658" y="1289535"/>
                    <a:pt x="1474956" y="1561126"/>
                    <a:pt x="1720031" y="1792671"/>
                  </a:cubicBezTo>
                  <a:cubicBezTo>
                    <a:pt x="1926283" y="1987685"/>
                    <a:pt x="2173702" y="2127358"/>
                    <a:pt x="2445357" y="2234883"/>
                  </a:cubicBezTo>
                  <a:cubicBezTo>
                    <a:pt x="2748724" y="2354951"/>
                    <a:pt x="2937273" y="2404939"/>
                    <a:pt x="3131728" y="2461621"/>
                  </a:cubicBezTo>
                  <a:cubicBezTo>
                    <a:pt x="3347847" y="2524590"/>
                    <a:pt x="4630019" y="2898435"/>
                    <a:pt x="4942117" y="3799387"/>
                  </a:cubicBezTo>
                  <a:cubicBezTo>
                    <a:pt x="5026156" y="4042026"/>
                    <a:pt x="5026847" y="4283761"/>
                    <a:pt x="5025401" y="4347030"/>
                  </a:cubicBezTo>
                  <a:cubicBezTo>
                    <a:pt x="5022168" y="4486810"/>
                    <a:pt x="5000521" y="4622184"/>
                    <a:pt x="4964911" y="4754079"/>
                  </a:cubicBezTo>
                  <a:lnTo>
                    <a:pt x="4960464" y="4767794"/>
                  </a:lnTo>
                  <a:lnTo>
                    <a:pt x="0" y="4767794"/>
                  </a:lnTo>
                  <a:close/>
                </a:path>
              </a:pathLst>
            </a:custGeom>
            <a:solidFill>
              <a:schemeClr val="accent2">
                <a:alpha val="59000"/>
              </a:schemeClr>
            </a:solidFill>
            <a:ln w="27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01FE67-785F-1A9A-BBBD-4F9A419AC158}"/>
                </a:ext>
              </a:extLst>
            </p:cNvPr>
            <p:cNvSpPr/>
            <p:nvPr userDrawn="1"/>
          </p:nvSpPr>
          <p:spPr>
            <a:xfrm>
              <a:off x="6173514" y="1"/>
              <a:ext cx="6018487" cy="5788889"/>
            </a:xfrm>
            <a:custGeom>
              <a:avLst/>
              <a:gdLst>
                <a:gd name="connsiteX0" fmla="*/ 156534 w 6018487"/>
                <a:gd name="connsiteY0" fmla="*/ 0 h 5788889"/>
                <a:gd name="connsiteX1" fmla="*/ 6018487 w 6018487"/>
                <a:gd name="connsiteY1" fmla="*/ 0 h 5788889"/>
                <a:gd name="connsiteX2" fmla="*/ 6018487 w 6018487"/>
                <a:gd name="connsiteY2" fmla="*/ 5323590 h 5788889"/>
                <a:gd name="connsiteX3" fmla="*/ 5932782 w 6018487"/>
                <a:gd name="connsiteY3" fmla="*/ 5397450 h 5788889"/>
                <a:gd name="connsiteX4" fmla="*/ 891863 w 6018487"/>
                <a:gd name="connsiteY4" fmla="*/ 3868392 h 5788889"/>
                <a:gd name="connsiteX5" fmla="*/ 113848 w 6018487"/>
                <a:gd name="connsiteY5" fmla="*/ 143186 h 578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8487" h="5788889">
                  <a:moveTo>
                    <a:pt x="156534" y="0"/>
                  </a:moveTo>
                  <a:lnTo>
                    <a:pt x="6018487" y="0"/>
                  </a:lnTo>
                  <a:lnTo>
                    <a:pt x="6018487" y="5323590"/>
                  </a:lnTo>
                  <a:lnTo>
                    <a:pt x="5932782" y="5397450"/>
                  </a:lnTo>
                  <a:cubicBezTo>
                    <a:pt x="4753122" y="6286614"/>
                    <a:pt x="2167835" y="5612225"/>
                    <a:pt x="891863" y="3868392"/>
                  </a:cubicBezTo>
                  <a:cubicBezTo>
                    <a:pt x="139136" y="2839633"/>
                    <a:pt x="-193253" y="1390444"/>
                    <a:pt x="113848" y="143186"/>
                  </a:cubicBezTo>
                  <a:close/>
                </a:path>
              </a:pathLst>
            </a:custGeom>
            <a:solidFill>
              <a:schemeClr val="accent4">
                <a:alpha val="45000"/>
              </a:schemeClr>
            </a:solidFill>
            <a:ln w="444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7A62BA-11D3-585A-8CBD-5E0FB4DE522D}"/>
                </a:ext>
              </a:extLst>
            </p:cNvPr>
            <p:cNvSpPr/>
            <p:nvPr userDrawn="1"/>
          </p:nvSpPr>
          <p:spPr>
            <a:xfrm>
              <a:off x="1" y="-1"/>
              <a:ext cx="4267591" cy="2882748"/>
            </a:xfrm>
            <a:custGeom>
              <a:avLst/>
              <a:gdLst>
                <a:gd name="connsiteX0" fmla="*/ 0 w 4267591"/>
                <a:gd name="connsiteY0" fmla="*/ 2134758 h 2882748"/>
                <a:gd name="connsiteX1" fmla="*/ 135092 w 4267591"/>
                <a:gd name="connsiteY1" fmla="*/ 2175020 h 2882748"/>
                <a:gd name="connsiteX2" fmla="*/ 469981 w 4267591"/>
                <a:gd name="connsiteY2" fmla="*/ 2285030 h 2882748"/>
                <a:gd name="connsiteX3" fmla="*/ 1134527 w 4267591"/>
                <a:gd name="connsiteY3" fmla="*/ 2529385 h 2882748"/>
                <a:gd name="connsiteX4" fmla="*/ 1064635 w 4267591"/>
                <a:gd name="connsiteY4" fmla="*/ 2548225 h 2882748"/>
                <a:gd name="connsiteX5" fmla="*/ 315785 w 4267591"/>
                <a:gd name="connsiteY5" fmla="*/ 2316034 h 2882748"/>
                <a:gd name="connsiteX6" fmla="*/ 46569 w 4267591"/>
                <a:gd name="connsiteY6" fmla="*/ 2245309 h 2882748"/>
                <a:gd name="connsiteX7" fmla="*/ 0 w 4267591"/>
                <a:gd name="connsiteY7" fmla="*/ 2235619 h 2882748"/>
                <a:gd name="connsiteX8" fmla="*/ 0 w 4267591"/>
                <a:gd name="connsiteY8" fmla="*/ 1967372 h 2882748"/>
                <a:gd name="connsiteX9" fmla="*/ 232045 w 4267591"/>
                <a:gd name="connsiteY9" fmla="*/ 2009953 h 2882748"/>
                <a:gd name="connsiteX10" fmla="*/ 495583 w 4267591"/>
                <a:gd name="connsiteY10" fmla="*/ 2061706 h 2882748"/>
                <a:gd name="connsiteX11" fmla="*/ 860985 w 4267591"/>
                <a:gd name="connsiteY11" fmla="*/ 2157208 h 2882748"/>
                <a:gd name="connsiteX12" fmla="*/ 1490314 w 4267591"/>
                <a:gd name="connsiteY12" fmla="*/ 2502311 h 2882748"/>
                <a:gd name="connsiteX13" fmla="*/ 1544328 w 4267591"/>
                <a:gd name="connsiteY13" fmla="*/ 2555153 h 2882748"/>
                <a:gd name="connsiteX14" fmla="*/ 1509378 w 4267591"/>
                <a:gd name="connsiteY14" fmla="*/ 2760287 h 2882748"/>
                <a:gd name="connsiteX15" fmla="*/ 1018130 w 4267591"/>
                <a:gd name="connsiteY15" fmla="*/ 2878317 h 2882748"/>
                <a:gd name="connsiteX16" fmla="*/ 97977 w 4267591"/>
                <a:gd name="connsiteY16" fmla="*/ 2657869 h 2882748"/>
                <a:gd name="connsiteX17" fmla="*/ 0 w 4267591"/>
                <a:gd name="connsiteY17" fmla="*/ 2611661 h 2882748"/>
                <a:gd name="connsiteX18" fmla="*/ 0 w 4267591"/>
                <a:gd name="connsiteY18" fmla="*/ 2522575 h 2882748"/>
                <a:gd name="connsiteX19" fmla="*/ 36179 w 4267591"/>
                <a:gd name="connsiteY19" fmla="*/ 2540947 h 2882748"/>
                <a:gd name="connsiteX20" fmla="*/ 227168 w 4267591"/>
                <a:gd name="connsiteY20" fmla="*/ 2619861 h 2882748"/>
                <a:gd name="connsiteX21" fmla="*/ 1049720 w 4267591"/>
                <a:gd name="connsiteY21" fmla="*/ 2803693 h 2882748"/>
                <a:gd name="connsiteX22" fmla="*/ 1522759 w 4267591"/>
                <a:gd name="connsiteY22" fmla="*/ 2657300 h 2882748"/>
                <a:gd name="connsiteX23" fmla="*/ 1341031 w 4267591"/>
                <a:gd name="connsiteY23" fmla="*/ 2488140 h 2882748"/>
                <a:gd name="connsiteX24" fmla="*/ 116573 w 4267591"/>
                <a:gd name="connsiteY24" fmla="*/ 2081431 h 2882748"/>
                <a:gd name="connsiteX25" fmla="*/ 0 w 4267591"/>
                <a:gd name="connsiteY25" fmla="*/ 2071355 h 2882748"/>
                <a:gd name="connsiteX26" fmla="*/ 2401892 w 4267591"/>
                <a:gd name="connsiteY26" fmla="*/ 1751418 h 2882748"/>
                <a:gd name="connsiteX27" fmla="*/ 2313603 w 4267591"/>
                <a:gd name="connsiteY27" fmla="*/ 1773156 h 2882748"/>
                <a:gd name="connsiteX28" fmla="*/ 3736159 w 4267591"/>
                <a:gd name="connsiteY28" fmla="*/ 2098816 h 2882748"/>
                <a:gd name="connsiteX29" fmla="*/ 2421513 w 4267591"/>
                <a:gd name="connsiteY29" fmla="*/ 1752198 h 2882748"/>
                <a:gd name="connsiteX30" fmla="*/ 2401892 w 4267591"/>
                <a:gd name="connsiteY30" fmla="*/ 1751418 h 2882748"/>
                <a:gd name="connsiteX31" fmla="*/ 2910248 w 4267591"/>
                <a:gd name="connsiteY31" fmla="*/ 1665762 h 2882748"/>
                <a:gd name="connsiteX32" fmla="*/ 2693521 w 4267591"/>
                <a:gd name="connsiteY32" fmla="*/ 1712957 h 2882748"/>
                <a:gd name="connsiteX33" fmla="*/ 3841143 w 4267591"/>
                <a:gd name="connsiteY33" fmla="*/ 1959708 h 2882748"/>
                <a:gd name="connsiteX34" fmla="*/ 2910248 w 4267591"/>
                <a:gd name="connsiteY34" fmla="*/ 1665762 h 2882748"/>
                <a:gd name="connsiteX35" fmla="*/ 2919895 w 4267591"/>
                <a:gd name="connsiteY35" fmla="*/ 1115054 h 2882748"/>
                <a:gd name="connsiteX36" fmla="*/ 2125748 w 4267591"/>
                <a:gd name="connsiteY36" fmla="*/ 1202674 h 2882748"/>
                <a:gd name="connsiteX37" fmla="*/ 2007109 w 4267591"/>
                <a:gd name="connsiteY37" fmla="*/ 1223832 h 2882748"/>
                <a:gd name="connsiteX38" fmla="*/ 1247864 w 4267591"/>
                <a:gd name="connsiteY38" fmla="*/ 1530087 h 2882748"/>
                <a:gd name="connsiteX39" fmla="*/ 1226462 w 4267591"/>
                <a:gd name="connsiteY39" fmla="*/ 1563493 h 2882748"/>
                <a:gd name="connsiteX40" fmla="*/ 2881638 w 4267591"/>
                <a:gd name="connsiteY40" fmla="*/ 1311235 h 2882748"/>
                <a:gd name="connsiteX41" fmla="*/ 2936572 w 4267591"/>
                <a:gd name="connsiteY41" fmla="*/ 1351817 h 2882748"/>
                <a:gd name="connsiteX42" fmla="*/ 2102826 w 4267591"/>
                <a:gd name="connsiteY42" fmla="*/ 1509825 h 2882748"/>
                <a:gd name="connsiteX43" fmla="*/ 1245458 w 4267591"/>
                <a:gd name="connsiteY43" fmla="*/ 1667199 h 2882748"/>
                <a:gd name="connsiteX44" fmla="*/ 2186119 w 4267591"/>
                <a:gd name="connsiteY44" fmla="*/ 1681732 h 2882748"/>
                <a:gd name="connsiteX45" fmla="*/ 2756600 w 4267591"/>
                <a:gd name="connsiteY45" fmla="*/ 1558336 h 2882748"/>
                <a:gd name="connsiteX46" fmla="*/ 3162185 w 4267591"/>
                <a:gd name="connsiteY46" fmla="*/ 1256614 h 2882748"/>
                <a:gd name="connsiteX47" fmla="*/ 2919895 w 4267591"/>
                <a:gd name="connsiteY47" fmla="*/ 1115054 h 2882748"/>
                <a:gd name="connsiteX48" fmla="*/ 0 w 4267591"/>
                <a:gd name="connsiteY48" fmla="*/ 681959 h 2882748"/>
                <a:gd name="connsiteX49" fmla="*/ 28001 w 4267591"/>
                <a:gd name="connsiteY49" fmla="*/ 697524 h 2882748"/>
                <a:gd name="connsiteX50" fmla="*/ 66082 w 4267591"/>
                <a:gd name="connsiteY50" fmla="*/ 776244 h 2882748"/>
                <a:gd name="connsiteX51" fmla="*/ 13562 w 4267591"/>
                <a:gd name="connsiteY51" fmla="*/ 1111244 h 2882748"/>
                <a:gd name="connsiteX52" fmla="*/ 0 w 4267591"/>
                <a:gd name="connsiteY52" fmla="*/ 1128554 h 2882748"/>
                <a:gd name="connsiteX53" fmla="*/ 2203267 w 4267591"/>
                <a:gd name="connsiteY53" fmla="*/ 26463 h 2882748"/>
                <a:gd name="connsiteX54" fmla="*/ 2047374 w 4267591"/>
                <a:gd name="connsiteY54" fmla="*/ 86186 h 2882748"/>
                <a:gd name="connsiteX55" fmla="*/ 1322563 w 4267591"/>
                <a:gd name="connsiteY55" fmla="*/ 668412 h 2882748"/>
                <a:gd name="connsiteX56" fmla="*/ 701249 w 4267591"/>
                <a:gd name="connsiteY56" fmla="*/ 1348218 h 2882748"/>
                <a:gd name="connsiteX57" fmla="*/ 386156 w 4267591"/>
                <a:gd name="connsiteY57" fmla="*/ 1624759 h 2882748"/>
                <a:gd name="connsiteX58" fmla="*/ 1967804 w 4267591"/>
                <a:gd name="connsiteY58" fmla="*/ 396793 h 2882748"/>
                <a:gd name="connsiteX59" fmla="*/ 1984442 w 4267591"/>
                <a:gd name="connsiteY59" fmla="*/ 498145 h 2882748"/>
                <a:gd name="connsiteX60" fmla="*/ 1156574 w 4267591"/>
                <a:gd name="connsiteY60" fmla="*/ 1246824 h 2882748"/>
                <a:gd name="connsiteX61" fmla="*/ 530122 w 4267591"/>
                <a:gd name="connsiteY61" fmla="*/ 1667318 h 2882748"/>
                <a:gd name="connsiteX62" fmla="*/ 463307 w 4267591"/>
                <a:gd name="connsiteY62" fmla="*/ 1726138 h 2882748"/>
                <a:gd name="connsiteX63" fmla="*/ 590405 w 4267591"/>
                <a:gd name="connsiteY63" fmla="*/ 1698370 h 2882748"/>
                <a:gd name="connsiteX64" fmla="*/ 809789 w 4267591"/>
                <a:gd name="connsiteY64" fmla="*/ 1592612 h 2882748"/>
                <a:gd name="connsiteX65" fmla="*/ 2068235 w 4267591"/>
                <a:gd name="connsiteY65" fmla="*/ 631578 h 2882748"/>
                <a:gd name="connsiteX66" fmla="*/ 2262105 w 4267591"/>
                <a:gd name="connsiteY66" fmla="*/ 125274 h 2882748"/>
                <a:gd name="connsiteX67" fmla="*/ 2265630 w 4267591"/>
                <a:gd name="connsiteY67" fmla="*/ 37856 h 2882748"/>
                <a:gd name="connsiteX68" fmla="*/ 2203267 w 4267591"/>
                <a:gd name="connsiteY68" fmla="*/ 26463 h 2882748"/>
                <a:gd name="connsiteX69" fmla="*/ 2051856 w 4267591"/>
                <a:gd name="connsiteY69" fmla="*/ 0 h 2882748"/>
                <a:gd name="connsiteX70" fmla="*/ 2335286 w 4267591"/>
                <a:gd name="connsiteY70" fmla="*/ 0 h 2882748"/>
                <a:gd name="connsiteX71" fmla="*/ 2350174 w 4267591"/>
                <a:gd name="connsiteY71" fmla="*/ 20880 h 2882748"/>
                <a:gd name="connsiteX72" fmla="*/ 2331394 w 4267591"/>
                <a:gd name="connsiteY72" fmla="*/ 195450 h 2882748"/>
                <a:gd name="connsiteX73" fmla="*/ 2063312 w 4267591"/>
                <a:gd name="connsiteY73" fmla="*/ 783873 h 2882748"/>
                <a:gd name="connsiteX74" fmla="*/ 1769279 w 4267591"/>
                <a:gd name="connsiteY74" fmla="*/ 1159780 h 2882748"/>
                <a:gd name="connsiteX75" fmla="*/ 2107521 w 4267591"/>
                <a:gd name="connsiteY75" fmla="*/ 1108963 h 2882748"/>
                <a:gd name="connsiteX76" fmla="*/ 2430619 w 4267591"/>
                <a:gd name="connsiteY76" fmla="*/ 948494 h 2882748"/>
                <a:gd name="connsiteX77" fmla="*/ 2496219 w 4267591"/>
                <a:gd name="connsiteY77" fmla="*/ 895238 h 2882748"/>
                <a:gd name="connsiteX78" fmla="*/ 2669192 w 4267591"/>
                <a:gd name="connsiteY78" fmla="*/ 724088 h 2882748"/>
                <a:gd name="connsiteX79" fmla="*/ 2929776 w 4267591"/>
                <a:gd name="connsiteY79" fmla="*/ 549732 h 2882748"/>
                <a:gd name="connsiteX80" fmla="*/ 3210049 w 4267591"/>
                <a:gd name="connsiteY80" fmla="*/ 274173 h 2882748"/>
                <a:gd name="connsiteX81" fmla="*/ 3383761 w 4267591"/>
                <a:gd name="connsiteY81" fmla="*/ 99928 h 2882748"/>
                <a:gd name="connsiteX82" fmla="*/ 3490563 w 4267591"/>
                <a:gd name="connsiteY82" fmla="*/ 0 h 2882748"/>
                <a:gd name="connsiteX83" fmla="*/ 3605978 w 4267591"/>
                <a:gd name="connsiteY83" fmla="*/ 0 h 2882748"/>
                <a:gd name="connsiteX84" fmla="*/ 3458563 w 4267591"/>
                <a:gd name="connsiteY84" fmla="*/ 137538 h 2882748"/>
                <a:gd name="connsiteX85" fmla="*/ 3304191 w 4267591"/>
                <a:gd name="connsiteY85" fmla="*/ 292930 h 2882748"/>
                <a:gd name="connsiteX86" fmla="*/ 2897104 w 4267591"/>
                <a:gd name="connsiteY86" fmla="*/ 710073 h 2882748"/>
                <a:gd name="connsiteX87" fmla="*/ 3766184 w 4267591"/>
                <a:gd name="connsiteY87" fmla="*/ 69979 h 2882748"/>
                <a:gd name="connsiteX88" fmla="*/ 3750328 w 4267591"/>
                <a:gd name="connsiteY88" fmla="*/ 211725 h 2882748"/>
                <a:gd name="connsiteX89" fmla="*/ 3318080 w 4267591"/>
                <a:gd name="connsiteY89" fmla="*/ 608245 h 2882748"/>
                <a:gd name="connsiteX90" fmla="*/ 3254471 w 4267591"/>
                <a:gd name="connsiteY90" fmla="*/ 670645 h 2882748"/>
                <a:gd name="connsiteX91" fmla="*/ 4175741 w 4267591"/>
                <a:gd name="connsiteY91" fmla="*/ 5506 h 2882748"/>
                <a:gd name="connsiteX92" fmla="*/ 4178513 w 4267591"/>
                <a:gd name="connsiteY92" fmla="*/ 0 h 2882748"/>
                <a:gd name="connsiteX93" fmla="*/ 4267591 w 4267591"/>
                <a:gd name="connsiteY93" fmla="*/ 0 h 2882748"/>
                <a:gd name="connsiteX94" fmla="*/ 4196883 w 4267591"/>
                <a:gd name="connsiteY94" fmla="*/ 117608 h 2882748"/>
                <a:gd name="connsiteX95" fmla="*/ 3716201 w 4267591"/>
                <a:gd name="connsiteY95" fmla="*/ 571695 h 2882748"/>
                <a:gd name="connsiteX96" fmla="*/ 2777805 w 4267591"/>
                <a:gd name="connsiteY96" fmla="*/ 899081 h 2882748"/>
                <a:gd name="connsiteX97" fmla="*/ 2446797 w 4267591"/>
                <a:gd name="connsiteY97" fmla="*/ 1055975 h 2882748"/>
                <a:gd name="connsiteX98" fmla="*/ 2900281 w 4267591"/>
                <a:gd name="connsiteY98" fmla="*/ 1035018 h 2882748"/>
                <a:gd name="connsiteX99" fmla="*/ 3146182 w 4267591"/>
                <a:gd name="connsiteY99" fmla="*/ 1085105 h 2882748"/>
                <a:gd name="connsiteX100" fmla="*/ 3214189 w 4267591"/>
                <a:gd name="connsiteY100" fmla="*/ 1402718 h 2882748"/>
                <a:gd name="connsiteX101" fmla="*/ 3086344 w 4267591"/>
                <a:gd name="connsiteY101" fmla="*/ 1546472 h 2882748"/>
                <a:gd name="connsiteX102" fmla="*/ 3211267 w 4267591"/>
                <a:gd name="connsiteY102" fmla="*/ 1568873 h 2882748"/>
                <a:gd name="connsiteX103" fmla="*/ 3927914 w 4267591"/>
                <a:gd name="connsiteY103" fmla="*/ 1904073 h 2882748"/>
                <a:gd name="connsiteX104" fmla="*/ 4063227 w 4267591"/>
                <a:gd name="connsiteY104" fmla="*/ 2175596 h 2882748"/>
                <a:gd name="connsiteX105" fmla="*/ 2394808 w 4267591"/>
                <a:gd name="connsiteY105" fmla="*/ 1935259 h 2882748"/>
                <a:gd name="connsiteX106" fmla="*/ 2062377 w 4267591"/>
                <a:gd name="connsiteY106" fmla="*/ 1802662 h 2882748"/>
                <a:gd name="connsiteX107" fmla="*/ 1716334 w 4267591"/>
                <a:gd name="connsiteY107" fmla="*/ 1804077 h 2882748"/>
                <a:gd name="connsiteX108" fmla="*/ 983200 w 4267591"/>
                <a:gd name="connsiteY108" fmla="*/ 1741413 h 2882748"/>
                <a:gd name="connsiteX109" fmla="*/ 804660 w 4267591"/>
                <a:gd name="connsiteY109" fmla="*/ 1734159 h 2882748"/>
                <a:gd name="connsiteX110" fmla="*/ 55558 w 4267591"/>
                <a:gd name="connsiteY110" fmla="*/ 1914988 h 2882748"/>
                <a:gd name="connsiteX111" fmla="*/ 8924 w 4267591"/>
                <a:gd name="connsiteY111" fmla="*/ 1934264 h 2882748"/>
                <a:gd name="connsiteX112" fmla="*/ 0 w 4267591"/>
                <a:gd name="connsiteY112" fmla="*/ 1939129 h 2882748"/>
                <a:gd name="connsiteX113" fmla="*/ 0 w 4267591"/>
                <a:gd name="connsiteY113" fmla="*/ 1841344 h 2882748"/>
                <a:gd name="connsiteX114" fmla="*/ 9691 w 4267591"/>
                <a:gd name="connsiteY114" fmla="*/ 1837644 h 2882748"/>
                <a:gd name="connsiteX115" fmla="*/ 51235 w 4267591"/>
                <a:gd name="connsiteY115" fmla="*/ 1805797 h 2882748"/>
                <a:gd name="connsiteX116" fmla="*/ 167264 w 4267591"/>
                <a:gd name="connsiteY116" fmla="*/ 1687327 h 2882748"/>
                <a:gd name="connsiteX117" fmla="*/ 314090 w 4267591"/>
                <a:gd name="connsiteY117" fmla="*/ 1581932 h 2882748"/>
                <a:gd name="connsiteX118" fmla="*/ 1249671 w 4267591"/>
                <a:gd name="connsiteY118" fmla="*/ 638506 h 2882748"/>
                <a:gd name="connsiteX119" fmla="*/ 1837405 w 4267591"/>
                <a:gd name="connsiteY119" fmla="*/ 113171 h 28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267591" h="2882748">
                  <a:moveTo>
                    <a:pt x="0" y="2134758"/>
                  </a:moveTo>
                  <a:lnTo>
                    <a:pt x="135092" y="2175020"/>
                  </a:lnTo>
                  <a:cubicBezTo>
                    <a:pt x="247893" y="2208938"/>
                    <a:pt x="359897" y="2244319"/>
                    <a:pt x="469981" y="2285030"/>
                  </a:cubicBezTo>
                  <a:cubicBezTo>
                    <a:pt x="688734" y="2365982"/>
                    <a:pt x="926780" y="2389580"/>
                    <a:pt x="1134527" y="2529385"/>
                  </a:cubicBezTo>
                  <a:cubicBezTo>
                    <a:pt x="1111293" y="2536105"/>
                    <a:pt x="1084314" y="2554145"/>
                    <a:pt x="1064635" y="2548225"/>
                  </a:cubicBezTo>
                  <a:cubicBezTo>
                    <a:pt x="814362" y="2472495"/>
                    <a:pt x="566898" y="2388275"/>
                    <a:pt x="315785" y="2316034"/>
                  </a:cubicBezTo>
                  <a:cubicBezTo>
                    <a:pt x="226713" y="2290482"/>
                    <a:pt x="136892" y="2266722"/>
                    <a:pt x="46569" y="2245309"/>
                  </a:cubicBezTo>
                  <a:lnTo>
                    <a:pt x="0" y="2235619"/>
                  </a:lnTo>
                  <a:close/>
                  <a:moveTo>
                    <a:pt x="0" y="1967372"/>
                  </a:moveTo>
                  <a:lnTo>
                    <a:pt x="232045" y="2009953"/>
                  </a:lnTo>
                  <a:cubicBezTo>
                    <a:pt x="320878" y="2026276"/>
                    <a:pt x="408499" y="2042942"/>
                    <a:pt x="495583" y="2061706"/>
                  </a:cubicBezTo>
                  <a:cubicBezTo>
                    <a:pt x="618442" y="2088448"/>
                    <a:pt x="738499" y="2128393"/>
                    <a:pt x="860985" y="2157208"/>
                  </a:cubicBezTo>
                  <a:cubicBezTo>
                    <a:pt x="1103133" y="2213900"/>
                    <a:pt x="1297707" y="2355605"/>
                    <a:pt x="1490314" y="2502311"/>
                  </a:cubicBezTo>
                  <a:cubicBezTo>
                    <a:pt x="1510009" y="2517660"/>
                    <a:pt x="1528110" y="2535934"/>
                    <a:pt x="1544328" y="2555153"/>
                  </a:cubicBezTo>
                  <a:cubicBezTo>
                    <a:pt x="1619298" y="2646068"/>
                    <a:pt x="1613092" y="2705575"/>
                    <a:pt x="1509378" y="2760287"/>
                  </a:cubicBezTo>
                  <a:cubicBezTo>
                    <a:pt x="1356960" y="2840889"/>
                    <a:pt x="1196693" y="2899717"/>
                    <a:pt x="1018130" y="2878317"/>
                  </a:cubicBezTo>
                  <a:cubicBezTo>
                    <a:pt x="700936" y="2839694"/>
                    <a:pt x="389321" y="2782077"/>
                    <a:pt x="97977" y="2657869"/>
                  </a:cubicBezTo>
                  <a:lnTo>
                    <a:pt x="0" y="2611661"/>
                  </a:lnTo>
                  <a:lnTo>
                    <a:pt x="0" y="2522575"/>
                  </a:lnTo>
                  <a:lnTo>
                    <a:pt x="36179" y="2540947"/>
                  </a:lnTo>
                  <a:cubicBezTo>
                    <a:pt x="98865" y="2569652"/>
                    <a:pt x="162521" y="2595839"/>
                    <a:pt x="227168" y="2619861"/>
                  </a:cubicBezTo>
                  <a:cubicBezTo>
                    <a:pt x="491407" y="2717831"/>
                    <a:pt x="766881" y="2781841"/>
                    <a:pt x="1049720" y="2803693"/>
                  </a:cubicBezTo>
                  <a:cubicBezTo>
                    <a:pt x="1216976" y="2816618"/>
                    <a:pt x="1364079" y="2764406"/>
                    <a:pt x="1522759" y="2657300"/>
                  </a:cubicBezTo>
                  <a:cubicBezTo>
                    <a:pt x="1454327" y="2593064"/>
                    <a:pt x="1404813" y="2529467"/>
                    <a:pt x="1341031" y="2488140"/>
                  </a:cubicBezTo>
                  <a:cubicBezTo>
                    <a:pt x="965455" y="2245805"/>
                    <a:pt x="550818" y="2128773"/>
                    <a:pt x="116573" y="2081431"/>
                  </a:cubicBezTo>
                  <a:lnTo>
                    <a:pt x="0" y="2071355"/>
                  </a:lnTo>
                  <a:close/>
                  <a:moveTo>
                    <a:pt x="2401892" y="1751418"/>
                  </a:moveTo>
                  <a:cubicBezTo>
                    <a:pt x="2380659" y="1753882"/>
                    <a:pt x="2353750" y="1764838"/>
                    <a:pt x="2313603" y="1773156"/>
                  </a:cubicBezTo>
                  <a:cubicBezTo>
                    <a:pt x="2752497" y="2089138"/>
                    <a:pt x="3685183" y="2174215"/>
                    <a:pt x="3736159" y="2098816"/>
                  </a:cubicBezTo>
                  <a:cubicBezTo>
                    <a:pt x="3681320" y="2058894"/>
                    <a:pt x="2852539" y="1864508"/>
                    <a:pt x="2421513" y="1752198"/>
                  </a:cubicBezTo>
                  <a:cubicBezTo>
                    <a:pt x="2415417" y="1750720"/>
                    <a:pt x="2408970" y="1750597"/>
                    <a:pt x="2401892" y="1751418"/>
                  </a:cubicBezTo>
                  <a:close/>
                  <a:moveTo>
                    <a:pt x="2910248" y="1665762"/>
                  </a:moveTo>
                  <a:cubicBezTo>
                    <a:pt x="2826286" y="1667679"/>
                    <a:pt x="2751312" y="1681882"/>
                    <a:pt x="2693521" y="1712957"/>
                  </a:cubicBezTo>
                  <a:cubicBezTo>
                    <a:pt x="3023533" y="1861399"/>
                    <a:pt x="3770067" y="2002973"/>
                    <a:pt x="3841143" y="1959708"/>
                  </a:cubicBezTo>
                  <a:cubicBezTo>
                    <a:pt x="3806676" y="1879835"/>
                    <a:pt x="3274081" y="1657452"/>
                    <a:pt x="2910248" y="1665762"/>
                  </a:cubicBezTo>
                  <a:close/>
                  <a:moveTo>
                    <a:pt x="2919895" y="1115054"/>
                  </a:moveTo>
                  <a:cubicBezTo>
                    <a:pt x="2655211" y="1144481"/>
                    <a:pt x="2390336" y="1172588"/>
                    <a:pt x="2125748" y="1202674"/>
                  </a:cubicBezTo>
                  <a:cubicBezTo>
                    <a:pt x="2086040" y="1207055"/>
                    <a:pt x="2046728" y="1223505"/>
                    <a:pt x="2007109" y="1223832"/>
                  </a:cubicBezTo>
                  <a:cubicBezTo>
                    <a:pt x="1713676" y="1226414"/>
                    <a:pt x="1486960" y="1393190"/>
                    <a:pt x="1247864" y="1530087"/>
                  </a:cubicBezTo>
                  <a:cubicBezTo>
                    <a:pt x="1241000" y="1533773"/>
                    <a:pt x="1237913" y="1544997"/>
                    <a:pt x="1226462" y="1563493"/>
                  </a:cubicBezTo>
                  <a:cubicBezTo>
                    <a:pt x="1789476" y="1476879"/>
                    <a:pt x="2803826" y="1321787"/>
                    <a:pt x="2881638" y="1311235"/>
                  </a:cubicBezTo>
                  <a:cubicBezTo>
                    <a:pt x="2904030" y="1308005"/>
                    <a:pt x="2936572" y="1351817"/>
                    <a:pt x="2936572" y="1351817"/>
                  </a:cubicBezTo>
                  <a:cubicBezTo>
                    <a:pt x="2648787" y="1412198"/>
                    <a:pt x="2378604" y="1473408"/>
                    <a:pt x="2102826" y="1509825"/>
                  </a:cubicBezTo>
                  <a:cubicBezTo>
                    <a:pt x="1825072" y="1546526"/>
                    <a:pt x="1544201" y="1575593"/>
                    <a:pt x="1245458" y="1667199"/>
                  </a:cubicBezTo>
                  <a:cubicBezTo>
                    <a:pt x="1578446" y="1738407"/>
                    <a:pt x="1883155" y="1725439"/>
                    <a:pt x="2186119" y="1681732"/>
                  </a:cubicBezTo>
                  <a:cubicBezTo>
                    <a:pt x="2378435" y="1653988"/>
                    <a:pt x="2572052" y="1616623"/>
                    <a:pt x="2756600" y="1558336"/>
                  </a:cubicBezTo>
                  <a:cubicBezTo>
                    <a:pt x="2920548" y="1506387"/>
                    <a:pt x="3093043" y="1443775"/>
                    <a:pt x="3162185" y="1256614"/>
                  </a:cubicBezTo>
                  <a:cubicBezTo>
                    <a:pt x="3114378" y="1144263"/>
                    <a:pt x="3033091" y="1102767"/>
                    <a:pt x="2919895" y="1115054"/>
                  </a:cubicBezTo>
                  <a:close/>
                  <a:moveTo>
                    <a:pt x="0" y="681959"/>
                  </a:moveTo>
                  <a:lnTo>
                    <a:pt x="28001" y="697524"/>
                  </a:lnTo>
                  <a:cubicBezTo>
                    <a:pt x="49725" y="716454"/>
                    <a:pt x="63111" y="743997"/>
                    <a:pt x="66082" y="776244"/>
                  </a:cubicBezTo>
                  <a:cubicBezTo>
                    <a:pt x="77189" y="890520"/>
                    <a:pt x="87170" y="1006306"/>
                    <a:pt x="13562" y="1111244"/>
                  </a:cubicBezTo>
                  <a:lnTo>
                    <a:pt x="0" y="1128554"/>
                  </a:lnTo>
                  <a:close/>
                  <a:moveTo>
                    <a:pt x="2203267" y="26463"/>
                  </a:moveTo>
                  <a:cubicBezTo>
                    <a:pt x="2144469" y="27840"/>
                    <a:pt x="2095401" y="62583"/>
                    <a:pt x="2047374" y="86186"/>
                  </a:cubicBezTo>
                  <a:cubicBezTo>
                    <a:pt x="1763675" y="226150"/>
                    <a:pt x="1528451" y="427164"/>
                    <a:pt x="1322563" y="668412"/>
                  </a:cubicBezTo>
                  <a:cubicBezTo>
                    <a:pt x="1122967" y="902015"/>
                    <a:pt x="913285" y="1126294"/>
                    <a:pt x="701249" y="1348218"/>
                  </a:cubicBezTo>
                  <a:cubicBezTo>
                    <a:pt x="604859" y="1449032"/>
                    <a:pt x="491877" y="1532703"/>
                    <a:pt x="386156" y="1624759"/>
                  </a:cubicBezTo>
                  <a:cubicBezTo>
                    <a:pt x="1010012" y="1340055"/>
                    <a:pt x="1511447" y="896500"/>
                    <a:pt x="1967804" y="396793"/>
                  </a:cubicBezTo>
                  <a:cubicBezTo>
                    <a:pt x="2030450" y="434916"/>
                    <a:pt x="2018270" y="466990"/>
                    <a:pt x="1984442" y="498145"/>
                  </a:cubicBezTo>
                  <a:cubicBezTo>
                    <a:pt x="1710906" y="750499"/>
                    <a:pt x="1470182" y="1039217"/>
                    <a:pt x="1156574" y="1246824"/>
                  </a:cubicBezTo>
                  <a:cubicBezTo>
                    <a:pt x="946657" y="1385576"/>
                    <a:pt x="738437" y="1526777"/>
                    <a:pt x="530122" y="1667318"/>
                  </a:cubicBezTo>
                  <a:cubicBezTo>
                    <a:pt x="514799" y="1677613"/>
                    <a:pt x="502024" y="1691583"/>
                    <a:pt x="463307" y="1726138"/>
                  </a:cubicBezTo>
                  <a:cubicBezTo>
                    <a:pt x="528693" y="1713337"/>
                    <a:pt x="579708" y="1717430"/>
                    <a:pt x="590405" y="1698370"/>
                  </a:cubicBezTo>
                  <a:cubicBezTo>
                    <a:pt x="641358" y="1608827"/>
                    <a:pt x="733516" y="1623154"/>
                    <a:pt x="809789" y="1592612"/>
                  </a:cubicBezTo>
                  <a:cubicBezTo>
                    <a:pt x="1317648" y="1389320"/>
                    <a:pt x="1783816" y="1130061"/>
                    <a:pt x="2068235" y="631578"/>
                  </a:cubicBezTo>
                  <a:cubicBezTo>
                    <a:pt x="2158880" y="472306"/>
                    <a:pt x="2229752" y="306454"/>
                    <a:pt x="2262105" y="125274"/>
                  </a:cubicBezTo>
                  <a:cubicBezTo>
                    <a:pt x="2267422" y="96885"/>
                    <a:pt x="2264455" y="66995"/>
                    <a:pt x="2265630" y="37856"/>
                  </a:cubicBezTo>
                  <a:cubicBezTo>
                    <a:pt x="2243547" y="29252"/>
                    <a:pt x="2222866" y="26004"/>
                    <a:pt x="2203267" y="26463"/>
                  </a:cubicBezTo>
                  <a:close/>
                  <a:moveTo>
                    <a:pt x="2051856" y="0"/>
                  </a:moveTo>
                  <a:lnTo>
                    <a:pt x="2335286" y="0"/>
                  </a:lnTo>
                  <a:lnTo>
                    <a:pt x="2350174" y="20880"/>
                  </a:lnTo>
                  <a:cubicBezTo>
                    <a:pt x="2370139" y="76045"/>
                    <a:pt x="2344286" y="138009"/>
                    <a:pt x="2331394" y="195450"/>
                  </a:cubicBezTo>
                  <a:cubicBezTo>
                    <a:pt x="2283002" y="409934"/>
                    <a:pt x="2191666" y="606360"/>
                    <a:pt x="2063312" y="783873"/>
                  </a:cubicBezTo>
                  <a:cubicBezTo>
                    <a:pt x="1973739" y="908633"/>
                    <a:pt x="1874460" y="1026706"/>
                    <a:pt x="1769279" y="1159780"/>
                  </a:cubicBezTo>
                  <a:cubicBezTo>
                    <a:pt x="1892535" y="1142673"/>
                    <a:pt x="2006127" y="1142454"/>
                    <a:pt x="2107521" y="1108963"/>
                  </a:cubicBezTo>
                  <a:cubicBezTo>
                    <a:pt x="2220487" y="1071780"/>
                    <a:pt x="2323708" y="1004339"/>
                    <a:pt x="2430619" y="948494"/>
                  </a:cubicBezTo>
                  <a:cubicBezTo>
                    <a:pt x="2455631" y="935453"/>
                    <a:pt x="2494465" y="915702"/>
                    <a:pt x="2496219" y="895238"/>
                  </a:cubicBezTo>
                  <a:cubicBezTo>
                    <a:pt x="2508370" y="788386"/>
                    <a:pt x="2598965" y="768580"/>
                    <a:pt x="2669192" y="724088"/>
                  </a:cubicBezTo>
                  <a:cubicBezTo>
                    <a:pt x="2757939" y="668169"/>
                    <a:pt x="2850741" y="617052"/>
                    <a:pt x="2929776" y="549732"/>
                  </a:cubicBezTo>
                  <a:cubicBezTo>
                    <a:pt x="3029863" y="465227"/>
                    <a:pt x="3118730" y="368193"/>
                    <a:pt x="3210049" y="274173"/>
                  </a:cubicBezTo>
                  <a:cubicBezTo>
                    <a:pt x="3267476" y="215529"/>
                    <a:pt x="3325157" y="157184"/>
                    <a:pt x="3383761" y="99928"/>
                  </a:cubicBezTo>
                  <a:lnTo>
                    <a:pt x="3490563" y="0"/>
                  </a:lnTo>
                  <a:lnTo>
                    <a:pt x="3605978" y="0"/>
                  </a:lnTo>
                  <a:lnTo>
                    <a:pt x="3458563" y="137538"/>
                  </a:lnTo>
                  <a:cubicBezTo>
                    <a:pt x="3406397" y="188455"/>
                    <a:pt x="3355111" y="240446"/>
                    <a:pt x="3304191" y="292930"/>
                  </a:cubicBezTo>
                  <a:cubicBezTo>
                    <a:pt x="3168997" y="432355"/>
                    <a:pt x="3033051" y="571214"/>
                    <a:pt x="2897104" y="710073"/>
                  </a:cubicBezTo>
                  <a:cubicBezTo>
                    <a:pt x="3271787" y="613576"/>
                    <a:pt x="3532055" y="362462"/>
                    <a:pt x="3766184" y="69979"/>
                  </a:cubicBezTo>
                  <a:cubicBezTo>
                    <a:pt x="3828419" y="142521"/>
                    <a:pt x="3781712" y="182271"/>
                    <a:pt x="3750328" y="211725"/>
                  </a:cubicBezTo>
                  <a:cubicBezTo>
                    <a:pt x="3608446" y="346725"/>
                    <a:pt x="3462414" y="476260"/>
                    <a:pt x="3318080" y="608245"/>
                  </a:cubicBezTo>
                  <a:cubicBezTo>
                    <a:pt x="3301448" y="623445"/>
                    <a:pt x="3286323" y="639775"/>
                    <a:pt x="3254471" y="670645"/>
                  </a:cubicBezTo>
                  <a:cubicBezTo>
                    <a:pt x="3655467" y="551487"/>
                    <a:pt x="3975215" y="358490"/>
                    <a:pt x="4175741" y="5506"/>
                  </a:cubicBezTo>
                  <a:lnTo>
                    <a:pt x="4178513" y="0"/>
                  </a:lnTo>
                  <a:lnTo>
                    <a:pt x="4267591" y="0"/>
                  </a:lnTo>
                  <a:lnTo>
                    <a:pt x="4196883" y="117608"/>
                  </a:lnTo>
                  <a:cubicBezTo>
                    <a:pt x="4072919" y="301445"/>
                    <a:pt x="3920352" y="459377"/>
                    <a:pt x="3716201" y="571695"/>
                  </a:cubicBezTo>
                  <a:cubicBezTo>
                    <a:pt x="3420870" y="733548"/>
                    <a:pt x="3099527" y="817634"/>
                    <a:pt x="2777805" y="899081"/>
                  </a:cubicBezTo>
                  <a:cubicBezTo>
                    <a:pt x="2654572" y="930333"/>
                    <a:pt x="2549256" y="983254"/>
                    <a:pt x="2446797" y="1055975"/>
                  </a:cubicBezTo>
                  <a:cubicBezTo>
                    <a:pt x="2599913" y="1054771"/>
                    <a:pt x="2749800" y="1035842"/>
                    <a:pt x="2900281" y="1035018"/>
                  </a:cubicBezTo>
                  <a:cubicBezTo>
                    <a:pt x="2982910" y="1034551"/>
                    <a:pt x="3071966" y="1050673"/>
                    <a:pt x="3146182" y="1085105"/>
                  </a:cubicBezTo>
                  <a:cubicBezTo>
                    <a:pt x="3273707" y="1144184"/>
                    <a:pt x="3299549" y="1290694"/>
                    <a:pt x="3214189" y="1402718"/>
                  </a:cubicBezTo>
                  <a:cubicBezTo>
                    <a:pt x="3177941" y="1449717"/>
                    <a:pt x="3135567" y="1491537"/>
                    <a:pt x="3086344" y="1546472"/>
                  </a:cubicBezTo>
                  <a:cubicBezTo>
                    <a:pt x="3135391" y="1555565"/>
                    <a:pt x="3172956" y="1564294"/>
                    <a:pt x="3211267" y="1568873"/>
                  </a:cubicBezTo>
                  <a:cubicBezTo>
                    <a:pt x="3486503" y="1603274"/>
                    <a:pt x="3709787" y="1748249"/>
                    <a:pt x="3927914" y="1904073"/>
                  </a:cubicBezTo>
                  <a:cubicBezTo>
                    <a:pt x="4026847" y="1974687"/>
                    <a:pt x="4088431" y="2052038"/>
                    <a:pt x="4063227" y="2175596"/>
                  </a:cubicBezTo>
                  <a:cubicBezTo>
                    <a:pt x="4040888" y="2267748"/>
                    <a:pt x="2840535" y="2228697"/>
                    <a:pt x="2394808" y="1935259"/>
                  </a:cubicBezTo>
                  <a:cubicBezTo>
                    <a:pt x="2296731" y="1870583"/>
                    <a:pt x="2177887" y="1825072"/>
                    <a:pt x="2062377" y="1802662"/>
                  </a:cubicBezTo>
                  <a:cubicBezTo>
                    <a:pt x="1951103" y="1781660"/>
                    <a:pt x="1831900" y="1803573"/>
                    <a:pt x="1716334" y="1804077"/>
                  </a:cubicBezTo>
                  <a:cubicBezTo>
                    <a:pt x="1470424" y="1805193"/>
                    <a:pt x="1224054" y="1812439"/>
                    <a:pt x="983200" y="1741413"/>
                  </a:cubicBezTo>
                  <a:cubicBezTo>
                    <a:pt x="927742" y="1725160"/>
                    <a:pt x="861293" y="1721272"/>
                    <a:pt x="804660" y="1734159"/>
                  </a:cubicBezTo>
                  <a:cubicBezTo>
                    <a:pt x="553854" y="1789879"/>
                    <a:pt x="304754" y="1852763"/>
                    <a:pt x="55558" y="1914988"/>
                  </a:cubicBezTo>
                  <a:cubicBezTo>
                    <a:pt x="39661" y="1918966"/>
                    <a:pt x="24379" y="1926055"/>
                    <a:pt x="8924" y="1934264"/>
                  </a:cubicBezTo>
                  <a:lnTo>
                    <a:pt x="0" y="1939129"/>
                  </a:lnTo>
                  <a:lnTo>
                    <a:pt x="0" y="1841344"/>
                  </a:lnTo>
                  <a:lnTo>
                    <a:pt x="9691" y="1837644"/>
                  </a:lnTo>
                  <a:cubicBezTo>
                    <a:pt x="33131" y="1827104"/>
                    <a:pt x="51251" y="1815227"/>
                    <a:pt x="51235" y="1805797"/>
                  </a:cubicBezTo>
                  <a:cubicBezTo>
                    <a:pt x="50054" y="1718385"/>
                    <a:pt x="125065" y="1721037"/>
                    <a:pt x="167264" y="1687327"/>
                  </a:cubicBezTo>
                  <a:cubicBezTo>
                    <a:pt x="214257" y="1649558"/>
                    <a:pt x="268700" y="1621492"/>
                    <a:pt x="314090" y="1581932"/>
                  </a:cubicBezTo>
                  <a:cubicBezTo>
                    <a:pt x="649297" y="1291036"/>
                    <a:pt x="976586" y="991852"/>
                    <a:pt x="1249671" y="638506"/>
                  </a:cubicBezTo>
                  <a:cubicBezTo>
                    <a:pt x="1414550" y="425238"/>
                    <a:pt x="1611414" y="250178"/>
                    <a:pt x="1837405" y="113171"/>
                  </a:cubicBezTo>
                  <a:close/>
                </a:path>
              </a:pathLst>
            </a:custGeom>
            <a:solidFill>
              <a:schemeClr val="tx1">
                <a:alpha val="13000"/>
              </a:schemeClr>
            </a:solidFill>
            <a:ln w="666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1AE81E-772F-B009-AF15-C0FC060518A7}"/>
                </a:ext>
              </a:extLst>
            </p:cNvPr>
            <p:cNvSpPr/>
            <p:nvPr userDrawn="1"/>
          </p:nvSpPr>
          <p:spPr>
            <a:xfrm>
              <a:off x="10530567" y="1187801"/>
              <a:ext cx="1678579" cy="5460561"/>
            </a:xfrm>
            <a:custGeom>
              <a:avLst/>
              <a:gdLst>
                <a:gd name="connsiteX0" fmla="*/ 1603804 w 1693993"/>
                <a:gd name="connsiteY0" fmla="*/ 54 h 5462555"/>
                <a:gd name="connsiteX1" fmla="*/ 1693819 w 1693993"/>
                <a:gd name="connsiteY1" fmla="*/ 10532 h 5462555"/>
                <a:gd name="connsiteX2" fmla="*/ 1678579 w 1693993"/>
                <a:gd name="connsiteY2" fmla="*/ 5418828 h 5462555"/>
                <a:gd name="connsiteX3" fmla="*/ 1176667 w 1693993"/>
                <a:gd name="connsiteY3" fmla="*/ 5429928 h 5462555"/>
                <a:gd name="connsiteX4" fmla="*/ 512297 w 1693993"/>
                <a:gd name="connsiteY4" fmla="*/ 5030409 h 5462555"/>
                <a:gd name="connsiteX5" fmla="*/ 314208 w 1693993"/>
                <a:gd name="connsiteY5" fmla="*/ 4179509 h 5462555"/>
                <a:gd name="connsiteX6" fmla="*/ 429138 w 1693993"/>
                <a:gd name="connsiteY6" fmla="*/ 3898280 h 5462555"/>
                <a:gd name="connsiteX7" fmla="*/ 592360 w 1693993"/>
                <a:gd name="connsiteY7" fmla="*/ 3258731 h 5462555"/>
                <a:gd name="connsiteX8" fmla="*/ 481029 w 1693993"/>
                <a:gd name="connsiteY8" fmla="*/ 2679952 h 5462555"/>
                <a:gd name="connsiteX9" fmla="*/ 277230 w 1693993"/>
                <a:gd name="connsiteY9" fmla="*/ 2221719 h 5462555"/>
                <a:gd name="connsiteX10" fmla="*/ 119523 w 1693993"/>
                <a:gd name="connsiteY10" fmla="*/ 667910 h 5462555"/>
                <a:gd name="connsiteX11" fmla="*/ 361880 w 1693993"/>
                <a:gd name="connsiteY11" fmla="*/ 369606 h 5462555"/>
                <a:gd name="connsiteX12" fmla="*/ 864738 w 1693993"/>
                <a:gd name="connsiteY12" fmla="*/ 104615 h 5462555"/>
                <a:gd name="connsiteX13" fmla="*/ 1513718 w 1693993"/>
                <a:gd name="connsiteY13" fmla="*/ 4215 h 5462555"/>
                <a:gd name="connsiteX14" fmla="*/ 1603804 w 1693993"/>
                <a:gd name="connsiteY14" fmla="*/ 54 h 5462555"/>
                <a:gd name="connsiteX0" fmla="*/ 1693819 w 1785259"/>
                <a:gd name="connsiteY0" fmla="*/ 10532 h 5462555"/>
                <a:gd name="connsiteX1" fmla="*/ 1678579 w 1785259"/>
                <a:gd name="connsiteY1" fmla="*/ 5418828 h 5462555"/>
                <a:gd name="connsiteX2" fmla="*/ 1176667 w 1785259"/>
                <a:gd name="connsiteY2" fmla="*/ 5429928 h 5462555"/>
                <a:gd name="connsiteX3" fmla="*/ 512297 w 1785259"/>
                <a:gd name="connsiteY3" fmla="*/ 5030409 h 5462555"/>
                <a:gd name="connsiteX4" fmla="*/ 314208 w 1785259"/>
                <a:gd name="connsiteY4" fmla="*/ 4179509 h 5462555"/>
                <a:gd name="connsiteX5" fmla="*/ 429138 w 1785259"/>
                <a:gd name="connsiteY5" fmla="*/ 3898280 h 5462555"/>
                <a:gd name="connsiteX6" fmla="*/ 592360 w 1785259"/>
                <a:gd name="connsiteY6" fmla="*/ 3258731 h 5462555"/>
                <a:gd name="connsiteX7" fmla="*/ 481029 w 1785259"/>
                <a:gd name="connsiteY7" fmla="*/ 2679952 h 5462555"/>
                <a:gd name="connsiteX8" fmla="*/ 277230 w 1785259"/>
                <a:gd name="connsiteY8" fmla="*/ 2221719 h 5462555"/>
                <a:gd name="connsiteX9" fmla="*/ 119523 w 1785259"/>
                <a:gd name="connsiteY9" fmla="*/ 667910 h 5462555"/>
                <a:gd name="connsiteX10" fmla="*/ 361880 w 1785259"/>
                <a:gd name="connsiteY10" fmla="*/ 369606 h 5462555"/>
                <a:gd name="connsiteX11" fmla="*/ 864738 w 1785259"/>
                <a:gd name="connsiteY11" fmla="*/ 104615 h 5462555"/>
                <a:gd name="connsiteX12" fmla="*/ 1513718 w 1785259"/>
                <a:gd name="connsiteY12" fmla="*/ 4215 h 5462555"/>
                <a:gd name="connsiteX13" fmla="*/ 1603804 w 1785259"/>
                <a:gd name="connsiteY13" fmla="*/ 54 h 5462555"/>
                <a:gd name="connsiteX14" fmla="*/ 1785259 w 1785259"/>
                <a:gd name="connsiteY14" fmla="*/ 101972 h 5462555"/>
                <a:gd name="connsiteX0" fmla="*/ 1678579 w 1785259"/>
                <a:gd name="connsiteY0" fmla="*/ 5418828 h 5462555"/>
                <a:gd name="connsiteX1" fmla="*/ 1176667 w 1785259"/>
                <a:gd name="connsiteY1" fmla="*/ 5429928 h 5462555"/>
                <a:gd name="connsiteX2" fmla="*/ 512297 w 1785259"/>
                <a:gd name="connsiteY2" fmla="*/ 5030409 h 5462555"/>
                <a:gd name="connsiteX3" fmla="*/ 314208 w 1785259"/>
                <a:gd name="connsiteY3" fmla="*/ 4179509 h 5462555"/>
                <a:gd name="connsiteX4" fmla="*/ 429138 w 1785259"/>
                <a:gd name="connsiteY4" fmla="*/ 3898280 h 5462555"/>
                <a:gd name="connsiteX5" fmla="*/ 592360 w 1785259"/>
                <a:gd name="connsiteY5" fmla="*/ 3258731 h 5462555"/>
                <a:gd name="connsiteX6" fmla="*/ 481029 w 1785259"/>
                <a:gd name="connsiteY6" fmla="*/ 2679952 h 5462555"/>
                <a:gd name="connsiteX7" fmla="*/ 277230 w 1785259"/>
                <a:gd name="connsiteY7" fmla="*/ 2221719 h 5462555"/>
                <a:gd name="connsiteX8" fmla="*/ 119523 w 1785259"/>
                <a:gd name="connsiteY8" fmla="*/ 667910 h 5462555"/>
                <a:gd name="connsiteX9" fmla="*/ 361880 w 1785259"/>
                <a:gd name="connsiteY9" fmla="*/ 369606 h 5462555"/>
                <a:gd name="connsiteX10" fmla="*/ 864738 w 1785259"/>
                <a:gd name="connsiteY10" fmla="*/ 104615 h 5462555"/>
                <a:gd name="connsiteX11" fmla="*/ 1513718 w 1785259"/>
                <a:gd name="connsiteY11" fmla="*/ 4215 h 5462555"/>
                <a:gd name="connsiteX12" fmla="*/ 1603804 w 1785259"/>
                <a:gd name="connsiteY12" fmla="*/ 54 h 5462555"/>
                <a:gd name="connsiteX13" fmla="*/ 1785259 w 1785259"/>
                <a:gd name="connsiteY13" fmla="*/ 101972 h 5462555"/>
                <a:gd name="connsiteX0" fmla="*/ 1678579 w 1785259"/>
                <a:gd name="connsiteY0" fmla="*/ 5416834 h 5460561"/>
                <a:gd name="connsiteX1" fmla="*/ 1176667 w 1785259"/>
                <a:gd name="connsiteY1" fmla="*/ 5427934 h 5460561"/>
                <a:gd name="connsiteX2" fmla="*/ 512297 w 1785259"/>
                <a:gd name="connsiteY2" fmla="*/ 5028415 h 5460561"/>
                <a:gd name="connsiteX3" fmla="*/ 314208 w 1785259"/>
                <a:gd name="connsiteY3" fmla="*/ 4177515 h 5460561"/>
                <a:gd name="connsiteX4" fmla="*/ 429138 w 1785259"/>
                <a:gd name="connsiteY4" fmla="*/ 3896286 h 5460561"/>
                <a:gd name="connsiteX5" fmla="*/ 592360 w 1785259"/>
                <a:gd name="connsiteY5" fmla="*/ 3256737 h 5460561"/>
                <a:gd name="connsiteX6" fmla="*/ 481029 w 1785259"/>
                <a:gd name="connsiteY6" fmla="*/ 2677958 h 5460561"/>
                <a:gd name="connsiteX7" fmla="*/ 277230 w 1785259"/>
                <a:gd name="connsiteY7" fmla="*/ 2219725 h 5460561"/>
                <a:gd name="connsiteX8" fmla="*/ 119523 w 1785259"/>
                <a:gd name="connsiteY8" fmla="*/ 665916 h 5460561"/>
                <a:gd name="connsiteX9" fmla="*/ 361880 w 1785259"/>
                <a:gd name="connsiteY9" fmla="*/ 367612 h 5460561"/>
                <a:gd name="connsiteX10" fmla="*/ 864738 w 1785259"/>
                <a:gd name="connsiteY10" fmla="*/ 102621 h 5460561"/>
                <a:gd name="connsiteX11" fmla="*/ 1513718 w 1785259"/>
                <a:gd name="connsiteY11" fmla="*/ 2221 h 5460561"/>
                <a:gd name="connsiteX12" fmla="*/ 1654604 w 1785259"/>
                <a:gd name="connsiteY12" fmla="*/ 600 h 5460561"/>
                <a:gd name="connsiteX13" fmla="*/ 1785259 w 1785259"/>
                <a:gd name="connsiteY13" fmla="*/ 99978 h 5460561"/>
                <a:gd name="connsiteX0" fmla="*/ 1678579 w 1678579"/>
                <a:gd name="connsiteY0" fmla="*/ 5416834 h 5460561"/>
                <a:gd name="connsiteX1" fmla="*/ 1176667 w 1678579"/>
                <a:gd name="connsiteY1" fmla="*/ 5427934 h 5460561"/>
                <a:gd name="connsiteX2" fmla="*/ 512297 w 1678579"/>
                <a:gd name="connsiteY2" fmla="*/ 5028415 h 5460561"/>
                <a:gd name="connsiteX3" fmla="*/ 314208 w 1678579"/>
                <a:gd name="connsiteY3" fmla="*/ 4177515 h 5460561"/>
                <a:gd name="connsiteX4" fmla="*/ 429138 w 1678579"/>
                <a:gd name="connsiteY4" fmla="*/ 3896286 h 5460561"/>
                <a:gd name="connsiteX5" fmla="*/ 592360 w 1678579"/>
                <a:gd name="connsiteY5" fmla="*/ 3256737 h 5460561"/>
                <a:gd name="connsiteX6" fmla="*/ 481029 w 1678579"/>
                <a:gd name="connsiteY6" fmla="*/ 2677958 h 5460561"/>
                <a:gd name="connsiteX7" fmla="*/ 277230 w 1678579"/>
                <a:gd name="connsiteY7" fmla="*/ 2219725 h 5460561"/>
                <a:gd name="connsiteX8" fmla="*/ 119523 w 1678579"/>
                <a:gd name="connsiteY8" fmla="*/ 665916 h 5460561"/>
                <a:gd name="connsiteX9" fmla="*/ 361880 w 1678579"/>
                <a:gd name="connsiteY9" fmla="*/ 367612 h 5460561"/>
                <a:gd name="connsiteX10" fmla="*/ 864738 w 1678579"/>
                <a:gd name="connsiteY10" fmla="*/ 102621 h 5460561"/>
                <a:gd name="connsiteX11" fmla="*/ 1513718 w 1678579"/>
                <a:gd name="connsiteY11" fmla="*/ 2221 h 5460561"/>
                <a:gd name="connsiteX12" fmla="*/ 1654604 w 1678579"/>
                <a:gd name="connsiteY12" fmla="*/ 600 h 5460561"/>
                <a:gd name="connsiteX0" fmla="*/ 1678579 w 1678579"/>
                <a:gd name="connsiteY0" fmla="*/ 5416834 h 5460561"/>
                <a:gd name="connsiteX1" fmla="*/ 1176667 w 1678579"/>
                <a:gd name="connsiteY1" fmla="*/ 5427934 h 5460561"/>
                <a:gd name="connsiteX2" fmla="*/ 512297 w 1678579"/>
                <a:gd name="connsiteY2" fmla="*/ 5028415 h 5460561"/>
                <a:gd name="connsiteX3" fmla="*/ 314208 w 1678579"/>
                <a:gd name="connsiteY3" fmla="*/ 4177515 h 5460561"/>
                <a:gd name="connsiteX4" fmla="*/ 429138 w 1678579"/>
                <a:gd name="connsiteY4" fmla="*/ 3896286 h 5460561"/>
                <a:gd name="connsiteX5" fmla="*/ 592360 w 1678579"/>
                <a:gd name="connsiteY5" fmla="*/ 3256737 h 5460561"/>
                <a:gd name="connsiteX6" fmla="*/ 481029 w 1678579"/>
                <a:gd name="connsiteY6" fmla="*/ 2677958 h 5460561"/>
                <a:gd name="connsiteX7" fmla="*/ 277230 w 1678579"/>
                <a:gd name="connsiteY7" fmla="*/ 2219725 h 5460561"/>
                <a:gd name="connsiteX8" fmla="*/ 119523 w 1678579"/>
                <a:gd name="connsiteY8" fmla="*/ 665916 h 5460561"/>
                <a:gd name="connsiteX9" fmla="*/ 361880 w 1678579"/>
                <a:gd name="connsiteY9" fmla="*/ 367612 h 5460561"/>
                <a:gd name="connsiteX10" fmla="*/ 864738 w 1678579"/>
                <a:gd name="connsiteY10" fmla="*/ 102621 h 5460561"/>
                <a:gd name="connsiteX11" fmla="*/ 1513718 w 1678579"/>
                <a:gd name="connsiteY11" fmla="*/ 2221 h 5460561"/>
                <a:gd name="connsiteX12" fmla="*/ 1672384 w 1678579"/>
                <a:gd name="connsiteY12" fmla="*/ 600 h 546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78579" h="5460561">
                  <a:moveTo>
                    <a:pt x="1678579" y="5416834"/>
                  </a:moveTo>
                  <a:cubicBezTo>
                    <a:pt x="1542915" y="5445979"/>
                    <a:pt x="1371047" y="5492671"/>
                    <a:pt x="1176667" y="5427934"/>
                  </a:cubicBezTo>
                  <a:cubicBezTo>
                    <a:pt x="982286" y="5363198"/>
                    <a:pt x="693262" y="5251552"/>
                    <a:pt x="512297" y="5028415"/>
                  </a:cubicBezTo>
                  <a:cubicBezTo>
                    <a:pt x="300079" y="4766790"/>
                    <a:pt x="240107" y="4481064"/>
                    <a:pt x="314208" y="4177515"/>
                  </a:cubicBezTo>
                  <a:cubicBezTo>
                    <a:pt x="338992" y="4076042"/>
                    <a:pt x="385683" y="3987268"/>
                    <a:pt x="429138" y="3896286"/>
                  </a:cubicBezTo>
                  <a:cubicBezTo>
                    <a:pt x="523129" y="3699657"/>
                    <a:pt x="587802" y="3490619"/>
                    <a:pt x="592360" y="3256737"/>
                  </a:cubicBezTo>
                  <a:cubicBezTo>
                    <a:pt x="596271" y="3059835"/>
                    <a:pt x="552558" y="2867619"/>
                    <a:pt x="481029" y="2677958"/>
                  </a:cubicBezTo>
                  <a:cubicBezTo>
                    <a:pt x="401147" y="2466162"/>
                    <a:pt x="338847" y="2346021"/>
                    <a:pt x="277230" y="2219725"/>
                  </a:cubicBezTo>
                  <a:cubicBezTo>
                    <a:pt x="208732" y="2079372"/>
                    <a:pt x="-197504" y="1246569"/>
                    <a:pt x="119523" y="665916"/>
                  </a:cubicBezTo>
                  <a:cubicBezTo>
                    <a:pt x="204910" y="509544"/>
                    <a:pt x="328718" y="396391"/>
                    <a:pt x="361880" y="367612"/>
                  </a:cubicBezTo>
                  <a:cubicBezTo>
                    <a:pt x="508452" y="240485"/>
                    <a:pt x="680335" y="159399"/>
                    <a:pt x="864738" y="102621"/>
                  </a:cubicBezTo>
                  <a:cubicBezTo>
                    <a:pt x="1073505" y="38392"/>
                    <a:pt x="1375267" y="15302"/>
                    <a:pt x="1513718" y="2221"/>
                  </a:cubicBezTo>
                  <a:cubicBezTo>
                    <a:pt x="1550168" y="-1223"/>
                    <a:pt x="1648423" y="285"/>
                    <a:pt x="1672384" y="600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17443"/>
            <a:ext cx="9144000" cy="314058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53105"/>
            <a:ext cx="9144000" cy="2246249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0" y="94891"/>
            <a:ext cx="6402699" cy="154863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72AE6-6A3F-A012-B484-96C79EA065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6072" y="1875319"/>
            <a:ext cx="4572000" cy="4070729"/>
          </a:xfrm>
        </p:spPr>
        <p:txBody>
          <a:bodyPr/>
          <a:lstStyle>
            <a:lvl1pPr marL="0" indent="0">
              <a:buFont typeface="Courier New" panose="02070309020205020404" pitchFamily="49" charset="0"/>
              <a:buNone/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848AAEE-9E35-EF0F-2B36-04F15E6CB903}"/>
              </a:ext>
            </a:extLst>
          </p:cNvPr>
          <p:cNvSpPr/>
          <p:nvPr userDrawn="1"/>
        </p:nvSpPr>
        <p:spPr>
          <a:xfrm rot="5400000">
            <a:off x="4252761" y="-1086049"/>
            <a:ext cx="3686474" cy="12211252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  <a:gd name="connsiteX0" fmla="*/ 3873124 w 7591189"/>
              <a:gd name="connsiteY0" fmla="*/ 0 h 6863415"/>
              <a:gd name="connsiteX1" fmla="*/ 7591189 w 7591189"/>
              <a:gd name="connsiteY1" fmla="*/ 0 h 6863415"/>
              <a:gd name="connsiteX2" fmla="*/ 6566889 w 7591189"/>
              <a:gd name="connsiteY2" fmla="*/ 6863415 h 6863415"/>
              <a:gd name="connsiteX3" fmla="*/ 0 w 7591189"/>
              <a:gd name="connsiteY3" fmla="*/ 6858000 h 6863415"/>
              <a:gd name="connsiteX4" fmla="*/ 37792 w 7591189"/>
              <a:gd name="connsiteY4" fmla="*/ 6767219 h 6863415"/>
              <a:gd name="connsiteX5" fmla="*/ 124614 w 7591189"/>
              <a:gd name="connsiteY5" fmla="*/ 6593191 h 6863415"/>
              <a:gd name="connsiteX6" fmla="*/ 5022788 w 7591189"/>
              <a:gd name="connsiteY6" fmla="*/ 3831835 h 6863415"/>
              <a:gd name="connsiteX7" fmla="*/ 3917644 w 7591189"/>
              <a:gd name="connsiteY7" fmla="*/ 112370 h 6863415"/>
              <a:gd name="connsiteX8" fmla="*/ 3873124 w 7591189"/>
              <a:gd name="connsiteY8" fmla="*/ 0 h 6863415"/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6597016 w 7591189"/>
              <a:gd name="connsiteY2" fmla="*/ 6841758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  <a:gd name="connsiteX8" fmla="*/ 3873124 w 7591189"/>
              <a:gd name="connsiteY8" fmla="*/ 0 h 6858000"/>
              <a:gd name="connsiteX0" fmla="*/ 3888185 w 7606250"/>
              <a:gd name="connsiteY0" fmla="*/ 0 h 6841758"/>
              <a:gd name="connsiteX1" fmla="*/ 7606250 w 7606250"/>
              <a:gd name="connsiteY1" fmla="*/ 0 h 6841758"/>
              <a:gd name="connsiteX2" fmla="*/ 6612077 w 7606250"/>
              <a:gd name="connsiteY2" fmla="*/ 6841758 h 6841758"/>
              <a:gd name="connsiteX3" fmla="*/ -1 w 7606250"/>
              <a:gd name="connsiteY3" fmla="*/ 6809274 h 6841758"/>
              <a:gd name="connsiteX4" fmla="*/ 52853 w 7606250"/>
              <a:gd name="connsiteY4" fmla="*/ 6767219 h 6841758"/>
              <a:gd name="connsiteX5" fmla="*/ 139675 w 7606250"/>
              <a:gd name="connsiteY5" fmla="*/ 6593191 h 6841758"/>
              <a:gd name="connsiteX6" fmla="*/ 5037849 w 7606250"/>
              <a:gd name="connsiteY6" fmla="*/ 3831835 h 6841758"/>
              <a:gd name="connsiteX7" fmla="*/ 3932705 w 7606250"/>
              <a:gd name="connsiteY7" fmla="*/ 112370 h 6841758"/>
              <a:gd name="connsiteX8" fmla="*/ 3888185 w 7606250"/>
              <a:gd name="connsiteY8" fmla="*/ 0 h 6841758"/>
              <a:gd name="connsiteX0" fmla="*/ 3888187 w 7606252"/>
              <a:gd name="connsiteY0" fmla="*/ 0 h 6814687"/>
              <a:gd name="connsiteX1" fmla="*/ 7606252 w 7606252"/>
              <a:gd name="connsiteY1" fmla="*/ 0 h 6814687"/>
              <a:gd name="connsiteX2" fmla="*/ 6566890 w 7606252"/>
              <a:gd name="connsiteY2" fmla="*/ 6814687 h 6814687"/>
              <a:gd name="connsiteX3" fmla="*/ 1 w 7606252"/>
              <a:gd name="connsiteY3" fmla="*/ 6809274 h 6814687"/>
              <a:gd name="connsiteX4" fmla="*/ 52855 w 7606252"/>
              <a:gd name="connsiteY4" fmla="*/ 6767219 h 6814687"/>
              <a:gd name="connsiteX5" fmla="*/ 139677 w 7606252"/>
              <a:gd name="connsiteY5" fmla="*/ 6593191 h 6814687"/>
              <a:gd name="connsiteX6" fmla="*/ 5037851 w 7606252"/>
              <a:gd name="connsiteY6" fmla="*/ 3831835 h 6814687"/>
              <a:gd name="connsiteX7" fmla="*/ 3932707 w 7606252"/>
              <a:gd name="connsiteY7" fmla="*/ 112370 h 6814687"/>
              <a:gd name="connsiteX8" fmla="*/ 3888187 w 7606252"/>
              <a:gd name="connsiteY8" fmla="*/ 0 h 6814687"/>
              <a:gd name="connsiteX0" fmla="*/ 3888185 w 6597016"/>
              <a:gd name="connsiteY0" fmla="*/ 48729 h 6863416"/>
              <a:gd name="connsiteX1" fmla="*/ 6597015 w 6597016"/>
              <a:gd name="connsiteY1" fmla="*/ 0 h 6863416"/>
              <a:gd name="connsiteX2" fmla="*/ 6566888 w 6597016"/>
              <a:gd name="connsiteY2" fmla="*/ 6863416 h 6863416"/>
              <a:gd name="connsiteX3" fmla="*/ -1 w 6597016"/>
              <a:gd name="connsiteY3" fmla="*/ 6858003 h 6863416"/>
              <a:gd name="connsiteX4" fmla="*/ 52853 w 6597016"/>
              <a:gd name="connsiteY4" fmla="*/ 6815948 h 6863416"/>
              <a:gd name="connsiteX5" fmla="*/ 139675 w 6597016"/>
              <a:gd name="connsiteY5" fmla="*/ 6641920 h 6863416"/>
              <a:gd name="connsiteX6" fmla="*/ 5037849 w 6597016"/>
              <a:gd name="connsiteY6" fmla="*/ 3880564 h 6863416"/>
              <a:gd name="connsiteX7" fmla="*/ 3932705 w 6597016"/>
              <a:gd name="connsiteY7" fmla="*/ 161099 h 6863416"/>
              <a:gd name="connsiteX8" fmla="*/ 3888185 w 6597016"/>
              <a:gd name="connsiteY8" fmla="*/ 48729 h 6863416"/>
              <a:gd name="connsiteX0" fmla="*/ 3873122 w 6597016"/>
              <a:gd name="connsiteY0" fmla="*/ 0 h 6868829"/>
              <a:gd name="connsiteX1" fmla="*/ 6597017 w 6597016"/>
              <a:gd name="connsiteY1" fmla="*/ 5413 h 6868829"/>
              <a:gd name="connsiteX2" fmla="*/ 6566890 w 6597016"/>
              <a:gd name="connsiteY2" fmla="*/ 6868829 h 6868829"/>
              <a:gd name="connsiteX3" fmla="*/ 1 w 6597016"/>
              <a:gd name="connsiteY3" fmla="*/ 6863416 h 6868829"/>
              <a:gd name="connsiteX4" fmla="*/ 52855 w 6597016"/>
              <a:gd name="connsiteY4" fmla="*/ 6821361 h 6868829"/>
              <a:gd name="connsiteX5" fmla="*/ 139677 w 6597016"/>
              <a:gd name="connsiteY5" fmla="*/ 6647333 h 6868829"/>
              <a:gd name="connsiteX6" fmla="*/ 5037851 w 6597016"/>
              <a:gd name="connsiteY6" fmla="*/ 3885977 h 6868829"/>
              <a:gd name="connsiteX7" fmla="*/ 3932707 w 6597016"/>
              <a:gd name="connsiteY7" fmla="*/ 166512 h 6868829"/>
              <a:gd name="connsiteX8" fmla="*/ 3873122 w 6597016"/>
              <a:gd name="connsiteY8" fmla="*/ 0 h 686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7016" h="6868829">
                <a:moveTo>
                  <a:pt x="3873122" y="0"/>
                </a:moveTo>
                <a:lnTo>
                  <a:pt x="6597017" y="5413"/>
                </a:lnTo>
                <a:lnTo>
                  <a:pt x="6566890" y="6868829"/>
                </a:lnTo>
                <a:lnTo>
                  <a:pt x="1" y="6863416"/>
                </a:lnTo>
                <a:lnTo>
                  <a:pt x="52855" y="6821361"/>
                </a:lnTo>
                <a:cubicBezTo>
                  <a:pt x="88562" y="6742231"/>
                  <a:pt x="120539" y="6682541"/>
                  <a:pt x="139677" y="6647333"/>
                </a:cubicBezTo>
                <a:cubicBezTo>
                  <a:pt x="1181955" y="4735617"/>
                  <a:pt x="4207771" y="5339755"/>
                  <a:pt x="5037851" y="3885977"/>
                </a:cubicBezTo>
                <a:cubicBezTo>
                  <a:pt x="5679818" y="2761633"/>
                  <a:pt x="4448032" y="1387706"/>
                  <a:pt x="3932707" y="166512"/>
                </a:cubicBezTo>
                <a:lnTo>
                  <a:pt x="387312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734" y="366797"/>
            <a:ext cx="6805061" cy="705678"/>
          </a:xfrm>
        </p:spPr>
        <p:txBody>
          <a:bodyPr anchor="b" anchorCtr="0"/>
          <a:lstStyle>
            <a:lvl1pPr marL="0" indent="0" algn="ctr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1"/>
            <a:ext cx="3546175" cy="352284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29589" y="2191225"/>
            <a:ext cx="6805061" cy="2619310"/>
          </a:xfrm>
        </p:spPr>
        <p:txBody>
          <a:bodyPr>
            <a:normAutofit/>
          </a:bodyPr>
          <a:lstStyle>
            <a:lvl1pPr marL="0" indent="0" algn="ctr">
              <a:buFont typeface="Courier New" panose="02070309020205020404" pitchFamily="49" charset="0"/>
              <a:buNone/>
              <a:defRPr sz="3000" b="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4C0F7EF-18BC-94B7-2EC6-727C2D0D013D}"/>
              </a:ext>
            </a:extLst>
          </p:cNvPr>
          <p:cNvSpPr/>
          <p:nvPr userDrawn="1"/>
        </p:nvSpPr>
        <p:spPr>
          <a:xfrm>
            <a:off x="9861762" y="1479227"/>
            <a:ext cx="2357351" cy="5387797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  <a:gd name="connsiteX0" fmla="*/ 1235764 w 2321829"/>
              <a:gd name="connsiteY0" fmla="*/ 5389998 h 5389998"/>
              <a:gd name="connsiteX1" fmla="*/ 706756 w 2321829"/>
              <a:gd name="connsiteY1" fmla="*/ 4425710 h 5389998"/>
              <a:gd name="connsiteX2" fmla="*/ 87362 w 2321829"/>
              <a:gd name="connsiteY2" fmla="*/ 1586467 h 5389998"/>
              <a:gd name="connsiteX3" fmla="*/ 604815 w 2321829"/>
              <a:gd name="connsiteY3" fmla="*/ 704164 h 5389998"/>
              <a:gd name="connsiteX4" fmla="*/ 1426482 w 2321829"/>
              <a:gd name="connsiteY4" fmla="*/ 244431 h 5389998"/>
              <a:gd name="connsiteX5" fmla="*/ 1569604 w 2321829"/>
              <a:gd name="connsiteY5" fmla="*/ 240007 h 5389998"/>
              <a:gd name="connsiteX6" fmla="*/ 2321829 w 2321829"/>
              <a:gd name="connsiteY6" fmla="*/ 37660 h 5389998"/>
              <a:gd name="connsiteX0" fmla="*/ 1235764 w 2321829"/>
              <a:gd name="connsiteY0" fmla="*/ 5352338 h 5352338"/>
              <a:gd name="connsiteX1" fmla="*/ 706756 w 2321829"/>
              <a:gd name="connsiteY1" fmla="*/ 4388050 h 5352338"/>
              <a:gd name="connsiteX2" fmla="*/ 87362 w 2321829"/>
              <a:gd name="connsiteY2" fmla="*/ 1548807 h 5352338"/>
              <a:gd name="connsiteX3" fmla="*/ 604815 w 2321829"/>
              <a:gd name="connsiteY3" fmla="*/ 666504 h 5352338"/>
              <a:gd name="connsiteX4" fmla="*/ 1426482 w 2321829"/>
              <a:gd name="connsiteY4" fmla="*/ 206771 h 5352338"/>
              <a:gd name="connsiteX5" fmla="*/ 2321829 w 2321829"/>
              <a:gd name="connsiteY5" fmla="*/ 0 h 5352338"/>
              <a:gd name="connsiteX0" fmla="*/ 1235764 w 2321829"/>
              <a:gd name="connsiteY0" fmla="*/ 5352338 h 5352338"/>
              <a:gd name="connsiteX1" fmla="*/ 706756 w 2321829"/>
              <a:gd name="connsiteY1" fmla="*/ 4388050 h 5352338"/>
              <a:gd name="connsiteX2" fmla="*/ 87362 w 2321829"/>
              <a:gd name="connsiteY2" fmla="*/ 1548807 h 5352338"/>
              <a:gd name="connsiteX3" fmla="*/ 604815 w 2321829"/>
              <a:gd name="connsiteY3" fmla="*/ 666504 h 5352338"/>
              <a:gd name="connsiteX4" fmla="*/ 1426482 w 2321829"/>
              <a:gd name="connsiteY4" fmla="*/ 206771 h 5352338"/>
              <a:gd name="connsiteX5" fmla="*/ 2321829 w 2321829"/>
              <a:gd name="connsiteY5" fmla="*/ 0 h 5352338"/>
              <a:gd name="connsiteX0" fmla="*/ 1235764 w 2321829"/>
              <a:gd name="connsiteY0" fmla="*/ 5352338 h 5352338"/>
              <a:gd name="connsiteX1" fmla="*/ 706756 w 2321829"/>
              <a:gd name="connsiteY1" fmla="*/ 4388050 h 5352338"/>
              <a:gd name="connsiteX2" fmla="*/ 87362 w 2321829"/>
              <a:gd name="connsiteY2" fmla="*/ 1548807 h 5352338"/>
              <a:gd name="connsiteX3" fmla="*/ 604815 w 2321829"/>
              <a:gd name="connsiteY3" fmla="*/ 666504 h 5352338"/>
              <a:gd name="connsiteX4" fmla="*/ 1426482 w 2321829"/>
              <a:gd name="connsiteY4" fmla="*/ 206771 h 5352338"/>
              <a:gd name="connsiteX5" fmla="*/ 2321829 w 2321829"/>
              <a:gd name="connsiteY5" fmla="*/ 0 h 5352338"/>
              <a:gd name="connsiteX0" fmla="*/ 1217997 w 2304062"/>
              <a:gd name="connsiteY0" fmla="*/ 5352338 h 5352338"/>
              <a:gd name="connsiteX1" fmla="*/ 688989 w 2304062"/>
              <a:gd name="connsiteY1" fmla="*/ 4388050 h 5352338"/>
              <a:gd name="connsiteX2" fmla="*/ 69595 w 2304062"/>
              <a:gd name="connsiteY2" fmla="*/ 1548807 h 5352338"/>
              <a:gd name="connsiteX3" fmla="*/ 587048 w 2304062"/>
              <a:gd name="connsiteY3" fmla="*/ 666504 h 5352338"/>
              <a:gd name="connsiteX4" fmla="*/ 1408715 w 2304062"/>
              <a:gd name="connsiteY4" fmla="*/ 206771 h 5352338"/>
              <a:gd name="connsiteX5" fmla="*/ 2304062 w 2304062"/>
              <a:gd name="connsiteY5" fmla="*/ 0 h 535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062" h="5352338">
                <a:moveTo>
                  <a:pt x="1217997" y="5352338"/>
                </a:moveTo>
                <a:cubicBezTo>
                  <a:pt x="1071977" y="5171420"/>
                  <a:pt x="901866" y="4876685"/>
                  <a:pt x="688989" y="4388050"/>
                </a:cubicBezTo>
                <a:cubicBezTo>
                  <a:pt x="142160" y="3132876"/>
                  <a:pt x="-140534" y="2437308"/>
                  <a:pt x="69595" y="1548807"/>
                </a:cubicBezTo>
                <a:cubicBezTo>
                  <a:pt x="172372" y="1114231"/>
                  <a:pt x="336897" y="927254"/>
                  <a:pt x="587048" y="666504"/>
                </a:cubicBezTo>
                <a:cubicBezTo>
                  <a:pt x="884372" y="427441"/>
                  <a:pt x="1122546" y="317855"/>
                  <a:pt x="1408715" y="206771"/>
                </a:cubicBezTo>
                <a:cubicBezTo>
                  <a:pt x="1694884" y="95687"/>
                  <a:pt x="2117532" y="43077"/>
                  <a:pt x="2304062" y="0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84D20-5754-55A6-A230-F95F78755262}"/>
              </a:ext>
            </a:extLst>
          </p:cNvPr>
          <p:cNvSpPr txBox="1"/>
          <p:nvPr userDrawn="1"/>
        </p:nvSpPr>
        <p:spPr>
          <a:xfrm>
            <a:off x="4917933" y="6404973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 Hackathon 2023</a:t>
            </a:r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C0A7B5-B10E-CDE4-EF4B-932E54D4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00810" y="-30589"/>
            <a:ext cx="7591189" cy="6915258"/>
            <a:chOff x="4600810" y="-30589"/>
            <a:chExt cx="7591189" cy="691525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5A86D8-26B0-1ADB-0CE2-B445D2A2866D}"/>
                </a:ext>
              </a:extLst>
            </p:cNvPr>
            <p:cNvSpPr/>
            <p:nvPr userDrawn="1"/>
          </p:nvSpPr>
          <p:spPr>
            <a:xfrm>
              <a:off x="4600810" y="0"/>
              <a:ext cx="7591189" cy="6858000"/>
            </a:xfrm>
            <a:custGeom>
              <a:avLst/>
              <a:gdLst>
                <a:gd name="connsiteX0" fmla="*/ 3873124 w 7591189"/>
                <a:gd name="connsiteY0" fmla="*/ 0 h 6858000"/>
                <a:gd name="connsiteX1" fmla="*/ 7591189 w 7591189"/>
                <a:gd name="connsiteY1" fmla="*/ 0 h 6858000"/>
                <a:gd name="connsiteX2" fmla="*/ 7591189 w 7591189"/>
                <a:gd name="connsiteY2" fmla="*/ 6858000 h 6858000"/>
                <a:gd name="connsiteX3" fmla="*/ 0 w 7591189"/>
                <a:gd name="connsiteY3" fmla="*/ 6858000 h 6858000"/>
                <a:gd name="connsiteX4" fmla="*/ 37792 w 7591189"/>
                <a:gd name="connsiteY4" fmla="*/ 6767219 h 6858000"/>
                <a:gd name="connsiteX5" fmla="*/ 124614 w 7591189"/>
                <a:gd name="connsiteY5" fmla="*/ 6593191 h 6858000"/>
                <a:gd name="connsiteX6" fmla="*/ 5022788 w 7591189"/>
                <a:gd name="connsiteY6" fmla="*/ 3831835 h 6858000"/>
                <a:gd name="connsiteX7" fmla="*/ 3917644 w 7591189"/>
                <a:gd name="connsiteY7" fmla="*/ 11237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1189" h="6858000">
                  <a:moveTo>
                    <a:pt x="3873124" y="0"/>
                  </a:moveTo>
                  <a:lnTo>
                    <a:pt x="7591189" y="0"/>
                  </a:lnTo>
                  <a:lnTo>
                    <a:pt x="7591189" y="6858000"/>
                  </a:lnTo>
                  <a:lnTo>
                    <a:pt x="0" y="6858000"/>
                  </a:lnTo>
                  <a:lnTo>
                    <a:pt x="37792" y="6767219"/>
                  </a:lnTo>
                  <a:cubicBezTo>
                    <a:pt x="73499" y="6688089"/>
                    <a:pt x="105476" y="6628399"/>
                    <a:pt x="124614" y="6593191"/>
                  </a:cubicBezTo>
                  <a:cubicBezTo>
                    <a:pt x="1166892" y="4681475"/>
                    <a:pt x="4192708" y="5285613"/>
                    <a:pt x="5022788" y="3831835"/>
                  </a:cubicBezTo>
                  <a:cubicBezTo>
                    <a:pt x="5664755" y="2707491"/>
                    <a:pt x="4432969" y="1333564"/>
                    <a:pt x="3917644" y="11237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45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A68E8B-64DF-46D3-2FA2-4BBBBF8BFB15}"/>
                </a:ext>
              </a:extLst>
            </p:cNvPr>
            <p:cNvSpPr/>
            <p:nvPr userDrawn="1"/>
          </p:nvSpPr>
          <p:spPr>
            <a:xfrm>
              <a:off x="6134000" y="-30589"/>
              <a:ext cx="5047481" cy="6915258"/>
            </a:xfrm>
            <a:custGeom>
              <a:avLst/>
              <a:gdLst>
                <a:gd name="connsiteX0" fmla="*/ 0 w 6112702"/>
                <a:gd name="connsiteY0" fmla="*/ 0 h 7110654"/>
                <a:gd name="connsiteX1" fmla="*/ 6112702 w 6112702"/>
                <a:gd name="connsiteY1" fmla="*/ 0 h 7110654"/>
                <a:gd name="connsiteX2" fmla="*/ 6112702 w 6112702"/>
                <a:gd name="connsiteY2" fmla="*/ 7022484 h 7110654"/>
                <a:gd name="connsiteX3" fmla="*/ 6063029 w 6112702"/>
                <a:gd name="connsiteY3" fmla="*/ 7038508 h 7110654"/>
                <a:gd name="connsiteX4" fmla="*/ 4891976 w 6112702"/>
                <a:gd name="connsiteY4" fmla="*/ 6854987 h 7110654"/>
                <a:gd name="connsiteX5" fmla="*/ 4716552 w 6112702"/>
                <a:gd name="connsiteY5" fmla="*/ 767477 h 7110654"/>
                <a:gd name="connsiteX6" fmla="*/ 118479 w 6112702"/>
                <a:gd name="connsiteY6" fmla="*/ 160166 h 7110654"/>
                <a:gd name="connsiteX7" fmla="*/ 10887 w 6112702"/>
                <a:gd name="connsiteY7" fmla="*/ 17038 h 7110654"/>
                <a:gd name="connsiteX0" fmla="*/ 0 w 6112702"/>
                <a:gd name="connsiteY0" fmla="*/ 0 h 7110654"/>
                <a:gd name="connsiteX1" fmla="*/ 6112702 w 6112702"/>
                <a:gd name="connsiteY1" fmla="*/ 0 h 7110654"/>
                <a:gd name="connsiteX2" fmla="*/ 6112702 w 6112702"/>
                <a:gd name="connsiteY2" fmla="*/ 7022484 h 7110654"/>
                <a:gd name="connsiteX3" fmla="*/ 6063029 w 6112702"/>
                <a:gd name="connsiteY3" fmla="*/ 7038508 h 7110654"/>
                <a:gd name="connsiteX4" fmla="*/ 4891976 w 6112702"/>
                <a:gd name="connsiteY4" fmla="*/ 6854987 h 7110654"/>
                <a:gd name="connsiteX5" fmla="*/ 4716552 w 6112702"/>
                <a:gd name="connsiteY5" fmla="*/ 767477 h 7110654"/>
                <a:gd name="connsiteX6" fmla="*/ 118479 w 6112702"/>
                <a:gd name="connsiteY6" fmla="*/ 160166 h 7110654"/>
                <a:gd name="connsiteX7" fmla="*/ 10887 w 6112702"/>
                <a:gd name="connsiteY7" fmla="*/ 17038 h 7110654"/>
                <a:gd name="connsiteX8" fmla="*/ 91440 w 6112702"/>
                <a:gd name="connsiteY8" fmla="*/ 91440 h 7110654"/>
                <a:gd name="connsiteX0" fmla="*/ 0 w 6112702"/>
                <a:gd name="connsiteY0" fmla="*/ 0 h 7110654"/>
                <a:gd name="connsiteX1" fmla="*/ 6112702 w 6112702"/>
                <a:gd name="connsiteY1" fmla="*/ 0 h 7110654"/>
                <a:gd name="connsiteX2" fmla="*/ 6112702 w 6112702"/>
                <a:gd name="connsiteY2" fmla="*/ 7022484 h 7110654"/>
                <a:gd name="connsiteX3" fmla="*/ 6063029 w 6112702"/>
                <a:gd name="connsiteY3" fmla="*/ 7038508 h 7110654"/>
                <a:gd name="connsiteX4" fmla="*/ 4891976 w 6112702"/>
                <a:gd name="connsiteY4" fmla="*/ 6854987 h 7110654"/>
                <a:gd name="connsiteX5" fmla="*/ 4716552 w 6112702"/>
                <a:gd name="connsiteY5" fmla="*/ 767477 h 7110654"/>
                <a:gd name="connsiteX6" fmla="*/ 118479 w 6112702"/>
                <a:gd name="connsiteY6" fmla="*/ 160166 h 7110654"/>
                <a:gd name="connsiteX7" fmla="*/ 10887 w 6112702"/>
                <a:gd name="connsiteY7" fmla="*/ 17038 h 7110654"/>
                <a:gd name="connsiteX0" fmla="*/ 6101815 w 6101815"/>
                <a:gd name="connsiteY0" fmla="*/ 0 h 7110654"/>
                <a:gd name="connsiteX1" fmla="*/ 6101815 w 6101815"/>
                <a:gd name="connsiteY1" fmla="*/ 7022484 h 7110654"/>
                <a:gd name="connsiteX2" fmla="*/ 6052142 w 6101815"/>
                <a:gd name="connsiteY2" fmla="*/ 7038508 h 7110654"/>
                <a:gd name="connsiteX3" fmla="*/ 4881089 w 6101815"/>
                <a:gd name="connsiteY3" fmla="*/ 6854987 h 7110654"/>
                <a:gd name="connsiteX4" fmla="*/ 4705665 w 6101815"/>
                <a:gd name="connsiteY4" fmla="*/ 767477 h 7110654"/>
                <a:gd name="connsiteX5" fmla="*/ 107592 w 6101815"/>
                <a:gd name="connsiteY5" fmla="*/ 160166 h 7110654"/>
                <a:gd name="connsiteX6" fmla="*/ 0 w 6101815"/>
                <a:gd name="connsiteY6" fmla="*/ 17038 h 7110654"/>
                <a:gd name="connsiteX0" fmla="*/ 6101815 w 6101815"/>
                <a:gd name="connsiteY0" fmla="*/ 7005446 h 7093616"/>
                <a:gd name="connsiteX1" fmla="*/ 6052142 w 6101815"/>
                <a:gd name="connsiteY1" fmla="*/ 7021470 h 7093616"/>
                <a:gd name="connsiteX2" fmla="*/ 4881089 w 6101815"/>
                <a:gd name="connsiteY2" fmla="*/ 6837949 h 7093616"/>
                <a:gd name="connsiteX3" fmla="*/ 4705665 w 6101815"/>
                <a:gd name="connsiteY3" fmla="*/ 750439 h 7093616"/>
                <a:gd name="connsiteX4" fmla="*/ 107592 w 6101815"/>
                <a:gd name="connsiteY4" fmla="*/ 143128 h 7093616"/>
                <a:gd name="connsiteX5" fmla="*/ 0 w 6101815"/>
                <a:gd name="connsiteY5" fmla="*/ 0 h 7093616"/>
                <a:gd name="connsiteX0" fmla="*/ 6052142 w 6052142"/>
                <a:gd name="connsiteY0" fmla="*/ 7021470 h 7093616"/>
                <a:gd name="connsiteX1" fmla="*/ 4881089 w 6052142"/>
                <a:gd name="connsiteY1" fmla="*/ 6837949 h 7093616"/>
                <a:gd name="connsiteX2" fmla="*/ 4705665 w 6052142"/>
                <a:gd name="connsiteY2" fmla="*/ 750439 h 7093616"/>
                <a:gd name="connsiteX3" fmla="*/ 107592 w 6052142"/>
                <a:gd name="connsiteY3" fmla="*/ 143128 h 7093616"/>
                <a:gd name="connsiteX4" fmla="*/ 0 w 6052142"/>
                <a:gd name="connsiteY4" fmla="*/ 0 h 7093616"/>
                <a:gd name="connsiteX0" fmla="*/ 6052142 w 6052142"/>
                <a:gd name="connsiteY0" fmla="*/ 7021470 h 7095398"/>
                <a:gd name="connsiteX1" fmla="*/ 4881089 w 6052142"/>
                <a:gd name="connsiteY1" fmla="*/ 6843664 h 7095398"/>
                <a:gd name="connsiteX2" fmla="*/ 4705665 w 6052142"/>
                <a:gd name="connsiteY2" fmla="*/ 750439 h 7095398"/>
                <a:gd name="connsiteX3" fmla="*/ 107592 w 6052142"/>
                <a:gd name="connsiteY3" fmla="*/ 143128 h 7095398"/>
                <a:gd name="connsiteX4" fmla="*/ 0 w 6052142"/>
                <a:gd name="connsiteY4" fmla="*/ 0 h 7095398"/>
                <a:gd name="connsiteX0" fmla="*/ 6052142 w 6052142"/>
                <a:gd name="connsiteY0" fmla="*/ 7021470 h 7348010"/>
                <a:gd name="connsiteX1" fmla="*/ 5132169 w 6052142"/>
                <a:gd name="connsiteY1" fmla="*/ 7012413 h 7348010"/>
                <a:gd name="connsiteX2" fmla="*/ 4881089 w 6052142"/>
                <a:gd name="connsiteY2" fmla="*/ 6843664 h 7348010"/>
                <a:gd name="connsiteX3" fmla="*/ 4705665 w 6052142"/>
                <a:gd name="connsiteY3" fmla="*/ 750439 h 7348010"/>
                <a:gd name="connsiteX4" fmla="*/ 107592 w 6052142"/>
                <a:gd name="connsiteY4" fmla="*/ 143128 h 7348010"/>
                <a:gd name="connsiteX5" fmla="*/ 0 w 6052142"/>
                <a:gd name="connsiteY5" fmla="*/ 0 h 7348010"/>
                <a:gd name="connsiteX0" fmla="*/ 6052142 w 6052142"/>
                <a:gd name="connsiteY0" fmla="*/ 7021470 h 7351452"/>
                <a:gd name="connsiteX1" fmla="*/ 5132169 w 6052142"/>
                <a:gd name="connsiteY1" fmla="*/ 7012413 h 7351452"/>
                <a:gd name="connsiteX2" fmla="*/ 4881089 w 6052142"/>
                <a:gd name="connsiteY2" fmla="*/ 6843664 h 7351452"/>
                <a:gd name="connsiteX3" fmla="*/ 4705665 w 6052142"/>
                <a:gd name="connsiteY3" fmla="*/ 750439 h 7351452"/>
                <a:gd name="connsiteX4" fmla="*/ 107592 w 6052142"/>
                <a:gd name="connsiteY4" fmla="*/ 143128 h 7351452"/>
                <a:gd name="connsiteX5" fmla="*/ 0 w 6052142"/>
                <a:gd name="connsiteY5" fmla="*/ 0 h 7351452"/>
                <a:gd name="connsiteX0" fmla="*/ 6052142 w 6052142"/>
                <a:gd name="connsiteY0" fmla="*/ 7021470 h 7351452"/>
                <a:gd name="connsiteX1" fmla="*/ 5132169 w 6052142"/>
                <a:gd name="connsiteY1" fmla="*/ 7012413 h 7351452"/>
                <a:gd name="connsiteX2" fmla="*/ 4881089 w 6052142"/>
                <a:gd name="connsiteY2" fmla="*/ 6843664 h 7351452"/>
                <a:gd name="connsiteX3" fmla="*/ 4705665 w 6052142"/>
                <a:gd name="connsiteY3" fmla="*/ 750439 h 7351452"/>
                <a:gd name="connsiteX4" fmla="*/ 107592 w 6052142"/>
                <a:gd name="connsiteY4" fmla="*/ 143128 h 7351452"/>
                <a:gd name="connsiteX5" fmla="*/ 0 w 6052142"/>
                <a:gd name="connsiteY5" fmla="*/ 0 h 7351452"/>
                <a:gd name="connsiteX0" fmla="*/ 6052142 w 6052142"/>
                <a:gd name="connsiteY0" fmla="*/ 7021470 h 7021470"/>
                <a:gd name="connsiteX1" fmla="*/ 5132169 w 6052142"/>
                <a:gd name="connsiteY1" fmla="*/ 7012413 h 7021470"/>
                <a:gd name="connsiteX2" fmla="*/ 4881089 w 6052142"/>
                <a:gd name="connsiteY2" fmla="*/ 6843664 h 7021470"/>
                <a:gd name="connsiteX3" fmla="*/ 4705665 w 6052142"/>
                <a:gd name="connsiteY3" fmla="*/ 750439 h 7021470"/>
                <a:gd name="connsiteX4" fmla="*/ 107592 w 6052142"/>
                <a:gd name="connsiteY4" fmla="*/ 143128 h 7021470"/>
                <a:gd name="connsiteX5" fmla="*/ 0 w 6052142"/>
                <a:gd name="connsiteY5" fmla="*/ 0 h 7021470"/>
                <a:gd name="connsiteX0" fmla="*/ 6052142 w 6052142"/>
                <a:gd name="connsiteY0" fmla="*/ 7021470 h 7021470"/>
                <a:gd name="connsiteX1" fmla="*/ 5132169 w 6052142"/>
                <a:gd name="connsiteY1" fmla="*/ 7012413 h 7021470"/>
                <a:gd name="connsiteX2" fmla="*/ 4968339 w 6052142"/>
                <a:gd name="connsiteY2" fmla="*/ 6900018 h 7021470"/>
                <a:gd name="connsiteX3" fmla="*/ 4881089 w 6052142"/>
                <a:gd name="connsiteY3" fmla="*/ 6843664 h 7021470"/>
                <a:gd name="connsiteX4" fmla="*/ 4705665 w 6052142"/>
                <a:gd name="connsiteY4" fmla="*/ 750439 h 7021470"/>
                <a:gd name="connsiteX5" fmla="*/ 107592 w 6052142"/>
                <a:gd name="connsiteY5" fmla="*/ 143128 h 7021470"/>
                <a:gd name="connsiteX6" fmla="*/ 0 w 6052142"/>
                <a:gd name="connsiteY6" fmla="*/ 0 h 7021470"/>
                <a:gd name="connsiteX0" fmla="*/ 5132169 w 5132169"/>
                <a:gd name="connsiteY0" fmla="*/ 7012413 h 7012413"/>
                <a:gd name="connsiteX1" fmla="*/ 4968339 w 5132169"/>
                <a:gd name="connsiteY1" fmla="*/ 6900018 h 7012413"/>
                <a:gd name="connsiteX2" fmla="*/ 4881089 w 5132169"/>
                <a:gd name="connsiteY2" fmla="*/ 6843664 h 7012413"/>
                <a:gd name="connsiteX3" fmla="*/ 4705665 w 5132169"/>
                <a:gd name="connsiteY3" fmla="*/ 750439 h 7012413"/>
                <a:gd name="connsiteX4" fmla="*/ 107592 w 5132169"/>
                <a:gd name="connsiteY4" fmla="*/ 143128 h 7012413"/>
                <a:gd name="connsiteX5" fmla="*/ 0 w 5132169"/>
                <a:gd name="connsiteY5" fmla="*/ 0 h 7012413"/>
                <a:gd name="connsiteX0" fmla="*/ 4995009 w 5047481"/>
                <a:gd name="connsiteY0" fmla="*/ 6915258 h 6915258"/>
                <a:gd name="connsiteX1" fmla="*/ 4968339 w 5047481"/>
                <a:gd name="connsiteY1" fmla="*/ 6900018 h 6915258"/>
                <a:gd name="connsiteX2" fmla="*/ 4881089 w 5047481"/>
                <a:gd name="connsiteY2" fmla="*/ 6843664 h 6915258"/>
                <a:gd name="connsiteX3" fmla="*/ 4705665 w 5047481"/>
                <a:gd name="connsiteY3" fmla="*/ 750439 h 6915258"/>
                <a:gd name="connsiteX4" fmla="*/ 107592 w 5047481"/>
                <a:gd name="connsiteY4" fmla="*/ 143128 h 6915258"/>
                <a:gd name="connsiteX5" fmla="*/ 0 w 5047481"/>
                <a:gd name="connsiteY5" fmla="*/ 0 h 691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481" h="6915258">
                  <a:moveTo>
                    <a:pt x="4995009" y="6915258"/>
                  </a:moveTo>
                  <a:lnTo>
                    <a:pt x="4968339" y="6900018"/>
                  </a:lnTo>
                  <a:lnTo>
                    <a:pt x="4881089" y="6843664"/>
                  </a:lnTo>
                  <a:cubicBezTo>
                    <a:pt x="3776291" y="5767009"/>
                    <a:pt x="5813542" y="2039756"/>
                    <a:pt x="4705665" y="750439"/>
                  </a:cubicBezTo>
                  <a:cubicBezTo>
                    <a:pt x="3720820" y="-395678"/>
                    <a:pt x="1362200" y="1673555"/>
                    <a:pt x="107592" y="143128"/>
                  </a:cubicBezTo>
                  <a:cubicBezTo>
                    <a:pt x="84533" y="114915"/>
                    <a:pt x="45825" y="66862"/>
                    <a:pt x="0" y="0"/>
                  </a:cubicBezTo>
                </a:path>
              </a:pathLst>
            </a:custGeom>
            <a:noFill/>
            <a:ln w="60325" cap="flat">
              <a:solidFill>
                <a:schemeClr val="accent1">
                  <a:alpha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13" y="191360"/>
            <a:ext cx="8532417" cy="861328"/>
          </a:xfrm>
        </p:spPr>
        <p:txBody>
          <a:bodyPr anchor="b" anchorCtr="0"/>
          <a:lstStyle>
            <a:lvl1pPr algn="ctr">
              <a:defRPr sz="4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519" y="2105376"/>
            <a:ext cx="8532417" cy="2643328"/>
          </a:xfrm>
        </p:spPr>
        <p:txBody>
          <a:bodyPr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3000" b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800"/>
            </a:lvl2pPr>
            <a:lvl3pPr marL="1200150" indent="-285750">
              <a:buFont typeface="Arial" panose="020B0604020202020204" pitchFamily="34" charset="0"/>
              <a:buChar char="•"/>
              <a:defRPr sz="24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00025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8509F-9710-7671-BF16-C2951BF9AD85}"/>
              </a:ext>
            </a:extLst>
          </p:cNvPr>
          <p:cNvSpPr txBox="1"/>
          <p:nvPr userDrawn="1"/>
        </p:nvSpPr>
        <p:spPr>
          <a:xfrm>
            <a:off x="4783206" y="6344006"/>
            <a:ext cx="6187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 Hackathon 2023</a:t>
            </a: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82EFE5-7A60-2728-921A-D2048AD6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207710" cy="6919556"/>
            <a:chOff x="1" y="0"/>
            <a:chExt cx="12207710" cy="691955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6B97A1A-D605-738D-8C08-D97B3BBB5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856695"/>
              <a:ext cx="7279953" cy="6001304"/>
            </a:xfrm>
            <a:custGeom>
              <a:avLst/>
              <a:gdLst>
                <a:gd name="connsiteX0" fmla="*/ 2849225 w 7279953"/>
                <a:gd name="connsiteY0" fmla="*/ 1991 h 5403446"/>
                <a:gd name="connsiteX1" fmla="*/ 5787175 w 7279953"/>
                <a:gd name="connsiteY1" fmla="*/ 802235 h 5403446"/>
                <a:gd name="connsiteX2" fmla="*/ 7222098 w 7279953"/>
                <a:gd name="connsiteY2" fmla="*/ 5257058 h 5403446"/>
                <a:gd name="connsiteX3" fmla="*/ 7198134 w 7279953"/>
                <a:gd name="connsiteY3" fmla="*/ 5403446 h 5403446"/>
                <a:gd name="connsiteX4" fmla="*/ 0 w 7279953"/>
                <a:gd name="connsiteY4" fmla="*/ 5403446 h 5403446"/>
                <a:gd name="connsiteX5" fmla="*/ 0 w 7279953"/>
                <a:gd name="connsiteY5" fmla="*/ 593527 h 5403446"/>
                <a:gd name="connsiteX6" fmla="*/ 151492 w 7279953"/>
                <a:gd name="connsiteY6" fmla="*/ 533307 h 5403446"/>
                <a:gd name="connsiteX7" fmla="*/ 2849225 w 7279953"/>
                <a:gd name="connsiteY7" fmla="*/ 1991 h 540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79953" h="5403446">
                  <a:moveTo>
                    <a:pt x="2849225" y="1991"/>
                  </a:moveTo>
                  <a:cubicBezTo>
                    <a:pt x="3990388" y="-25010"/>
                    <a:pt x="5049890" y="221659"/>
                    <a:pt x="5787175" y="802235"/>
                  </a:cubicBezTo>
                  <a:cubicBezTo>
                    <a:pt x="6927689" y="1700322"/>
                    <a:pt x="7466345" y="3530716"/>
                    <a:pt x="7222098" y="5257058"/>
                  </a:cubicBezTo>
                  <a:lnTo>
                    <a:pt x="7198134" y="5403446"/>
                  </a:lnTo>
                  <a:lnTo>
                    <a:pt x="0" y="5403446"/>
                  </a:lnTo>
                  <a:lnTo>
                    <a:pt x="0" y="593527"/>
                  </a:lnTo>
                  <a:lnTo>
                    <a:pt x="151492" y="533307"/>
                  </a:lnTo>
                  <a:cubicBezTo>
                    <a:pt x="1024681" y="209544"/>
                    <a:pt x="1961653" y="22991"/>
                    <a:pt x="2849225" y="1991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8000"/>
              </a:schemeClr>
            </a:solidFill>
            <a:ln w="377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CC49F1D-4E95-A334-0DE1-5115637E4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5306847" cy="4114703"/>
            </a:xfrm>
            <a:custGeom>
              <a:avLst/>
              <a:gdLst>
                <a:gd name="connsiteX0" fmla="*/ 1128214 w 5306847"/>
                <a:gd name="connsiteY0" fmla="*/ 3116019 h 4114703"/>
                <a:gd name="connsiteX1" fmla="*/ 835809 w 5306847"/>
                <a:gd name="connsiteY1" fmla="*/ 3193860 h 4114703"/>
                <a:gd name="connsiteX2" fmla="*/ 1244658 w 5306847"/>
                <a:gd name="connsiteY2" fmla="*/ 3132653 h 4114703"/>
                <a:gd name="connsiteX3" fmla="*/ 1128214 w 5306847"/>
                <a:gd name="connsiteY3" fmla="*/ 3116019 h 4114703"/>
                <a:gd name="connsiteX4" fmla="*/ 593382 w 5306847"/>
                <a:gd name="connsiteY4" fmla="*/ 3062082 h 4114703"/>
                <a:gd name="connsiteX5" fmla="*/ 746859 w 5306847"/>
                <a:gd name="connsiteY5" fmla="*/ 3073079 h 4114703"/>
                <a:gd name="connsiteX6" fmla="*/ 593382 w 5306847"/>
                <a:gd name="connsiteY6" fmla="*/ 3062082 h 4114703"/>
                <a:gd name="connsiteX7" fmla="*/ 0 w 5306847"/>
                <a:gd name="connsiteY7" fmla="*/ 2705805 h 4114703"/>
                <a:gd name="connsiteX8" fmla="*/ 793045 w 5306847"/>
                <a:gd name="connsiteY8" fmla="*/ 2775067 h 4114703"/>
                <a:gd name="connsiteX9" fmla="*/ 1031840 w 5306847"/>
                <a:gd name="connsiteY9" fmla="*/ 2810847 h 4114703"/>
                <a:gd name="connsiteX10" fmla="*/ 1026371 w 5306847"/>
                <a:gd name="connsiteY10" fmla="*/ 2848980 h 4114703"/>
                <a:gd name="connsiteX11" fmla="*/ 59068 w 5306847"/>
                <a:gd name="connsiteY11" fmla="*/ 2811901 h 4114703"/>
                <a:gd name="connsiteX12" fmla="*/ 50283 w 5306847"/>
                <a:gd name="connsiteY12" fmla="*/ 2852290 h 4114703"/>
                <a:gd name="connsiteX13" fmla="*/ 316347 w 5306847"/>
                <a:gd name="connsiteY13" fmla="*/ 2928972 h 4114703"/>
                <a:gd name="connsiteX14" fmla="*/ 1075878 w 5306847"/>
                <a:gd name="connsiteY14" fmla="*/ 2984948 h 4114703"/>
                <a:gd name="connsiteX15" fmla="*/ 1383585 w 5306847"/>
                <a:gd name="connsiteY15" fmla="*/ 2941791 h 4114703"/>
                <a:gd name="connsiteX16" fmla="*/ 1495153 w 5306847"/>
                <a:gd name="connsiteY16" fmla="*/ 3004988 h 4114703"/>
                <a:gd name="connsiteX17" fmla="*/ 1311595 w 5306847"/>
                <a:gd name="connsiteY17" fmla="*/ 3096004 h 4114703"/>
                <a:gd name="connsiteX18" fmla="*/ 1793219 w 5306847"/>
                <a:gd name="connsiteY18" fmla="*/ 3146904 h 4114703"/>
                <a:gd name="connsiteX19" fmla="*/ 1246095 w 5306847"/>
                <a:gd name="connsiteY19" fmla="*/ 3233913 h 4114703"/>
                <a:gd name="connsiteX20" fmla="*/ 1243573 w 5306847"/>
                <a:gd name="connsiteY20" fmla="*/ 3281681 h 4114703"/>
                <a:gd name="connsiteX21" fmla="*/ 1569927 w 5306847"/>
                <a:gd name="connsiteY21" fmla="*/ 3348255 h 4114703"/>
                <a:gd name="connsiteX22" fmla="*/ 1898220 w 5306847"/>
                <a:gd name="connsiteY22" fmla="*/ 3518678 h 4114703"/>
                <a:gd name="connsiteX23" fmla="*/ 1379583 w 5306847"/>
                <a:gd name="connsiteY23" fmla="*/ 3393314 h 4114703"/>
                <a:gd name="connsiteX24" fmla="*/ 1365854 w 5306847"/>
                <a:gd name="connsiteY24" fmla="*/ 3430365 h 4114703"/>
                <a:gd name="connsiteX25" fmla="*/ 1899877 w 5306847"/>
                <a:gd name="connsiteY25" fmla="*/ 3756354 h 4114703"/>
                <a:gd name="connsiteX26" fmla="*/ 1390394 w 5306847"/>
                <a:gd name="connsiteY26" fmla="*/ 3559368 h 4114703"/>
                <a:gd name="connsiteX27" fmla="*/ 1652019 w 5306847"/>
                <a:gd name="connsiteY27" fmla="*/ 3834080 h 4114703"/>
                <a:gd name="connsiteX28" fmla="*/ 1277598 w 5306847"/>
                <a:gd name="connsiteY28" fmla="*/ 3652747 h 4114703"/>
                <a:gd name="connsiteX29" fmla="*/ 1363636 w 5306847"/>
                <a:gd name="connsiteY29" fmla="*/ 4114703 h 4114703"/>
                <a:gd name="connsiteX30" fmla="*/ 1003785 w 5306847"/>
                <a:gd name="connsiteY30" fmla="*/ 3536203 h 4114703"/>
                <a:gd name="connsiteX31" fmla="*/ 1137175 w 5306847"/>
                <a:gd name="connsiteY31" fmla="*/ 3932544 h 4114703"/>
                <a:gd name="connsiteX32" fmla="*/ 1092633 w 5306847"/>
                <a:gd name="connsiteY32" fmla="*/ 3954634 h 4114703"/>
                <a:gd name="connsiteX33" fmla="*/ 981708 w 5306847"/>
                <a:gd name="connsiteY33" fmla="*/ 3767746 h 4114703"/>
                <a:gd name="connsiteX34" fmla="*/ 816353 w 5306847"/>
                <a:gd name="connsiteY34" fmla="*/ 3458203 h 4114703"/>
                <a:gd name="connsiteX35" fmla="*/ 612237 w 5306847"/>
                <a:gd name="connsiteY35" fmla="*/ 3330261 h 4114703"/>
                <a:gd name="connsiteX36" fmla="*/ 782209 w 5306847"/>
                <a:gd name="connsiteY36" fmla="*/ 3785035 h 4114703"/>
                <a:gd name="connsiteX37" fmla="*/ 359536 w 5306847"/>
                <a:gd name="connsiteY37" fmla="*/ 3187049 h 4114703"/>
                <a:gd name="connsiteX38" fmla="*/ 316861 w 5306847"/>
                <a:gd name="connsiteY38" fmla="*/ 3207700 h 4114703"/>
                <a:gd name="connsiteX39" fmla="*/ 519543 w 5306847"/>
                <a:gd name="connsiteY39" fmla="*/ 3770012 h 4114703"/>
                <a:gd name="connsiteX40" fmla="*/ 119870 w 5306847"/>
                <a:gd name="connsiteY40" fmla="*/ 3080521 h 4114703"/>
                <a:gd name="connsiteX41" fmla="*/ 155937 w 5306847"/>
                <a:gd name="connsiteY41" fmla="*/ 3674683 h 4114703"/>
                <a:gd name="connsiteX42" fmla="*/ 39600 w 5306847"/>
                <a:gd name="connsiteY42" fmla="*/ 3316729 h 4114703"/>
                <a:gd name="connsiteX43" fmla="*/ 0 w 5306847"/>
                <a:gd name="connsiteY43" fmla="*/ 3138695 h 4114703"/>
                <a:gd name="connsiteX44" fmla="*/ 0 w 5306847"/>
                <a:gd name="connsiteY44" fmla="*/ 2448197 h 4114703"/>
                <a:gd name="connsiteX45" fmla="*/ 55485 w 5306847"/>
                <a:gd name="connsiteY45" fmla="*/ 2448349 h 4114703"/>
                <a:gd name="connsiteX46" fmla="*/ 127415 w 5306847"/>
                <a:gd name="connsiteY46" fmla="*/ 2484330 h 4114703"/>
                <a:gd name="connsiteX47" fmla="*/ 35102 w 5306847"/>
                <a:gd name="connsiteY47" fmla="*/ 2503119 h 4114703"/>
                <a:gd name="connsiteX48" fmla="*/ 0 w 5306847"/>
                <a:gd name="connsiteY48" fmla="*/ 2507241 h 4114703"/>
                <a:gd name="connsiteX49" fmla="*/ 0 w 5306847"/>
                <a:gd name="connsiteY49" fmla="*/ 1951810 h 4114703"/>
                <a:gd name="connsiteX50" fmla="*/ 65069 w 5306847"/>
                <a:gd name="connsiteY50" fmla="*/ 1993449 h 4114703"/>
                <a:gd name="connsiteX51" fmla="*/ 541335 w 5306847"/>
                <a:gd name="connsiteY51" fmla="*/ 2322212 h 4114703"/>
                <a:gd name="connsiteX52" fmla="*/ 95359 w 5306847"/>
                <a:gd name="connsiteY52" fmla="*/ 2112344 h 4114703"/>
                <a:gd name="connsiteX53" fmla="*/ 0 w 5306847"/>
                <a:gd name="connsiteY53" fmla="*/ 2070199 h 4114703"/>
                <a:gd name="connsiteX54" fmla="*/ 1493216 w 5306847"/>
                <a:gd name="connsiteY54" fmla="*/ 1252887 h 4114703"/>
                <a:gd name="connsiteX55" fmla="*/ 774195 w 5306847"/>
                <a:gd name="connsiteY55" fmla="*/ 1512992 h 4114703"/>
                <a:gd name="connsiteX56" fmla="*/ 1493216 w 5306847"/>
                <a:gd name="connsiteY56" fmla="*/ 1252887 h 4114703"/>
                <a:gd name="connsiteX57" fmla="*/ 76255 w 5306847"/>
                <a:gd name="connsiteY57" fmla="*/ 1097450 h 4114703"/>
                <a:gd name="connsiteX58" fmla="*/ 33618 w 5306847"/>
                <a:gd name="connsiteY58" fmla="*/ 1349175 h 4114703"/>
                <a:gd name="connsiteX59" fmla="*/ 0 w 5306847"/>
                <a:gd name="connsiteY59" fmla="*/ 1432332 h 4114703"/>
                <a:gd name="connsiteX60" fmla="*/ 0 w 5306847"/>
                <a:gd name="connsiteY60" fmla="*/ 1189112 h 4114703"/>
                <a:gd name="connsiteX61" fmla="*/ 2029776 w 5306847"/>
                <a:gd name="connsiteY61" fmla="*/ 932082 h 4114703"/>
                <a:gd name="connsiteX62" fmla="*/ 1584547 w 5306847"/>
                <a:gd name="connsiteY62" fmla="*/ 1035281 h 4114703"/>
                <a:gd name="connsiteX63" fmla="*/ 1855741 w 5306847"/>
                <a:gd name="connsiteY63" fmla="*/ 1119025 h 4114703"/>
                <a:gd name="connsiteX64" fmla="*/ 2029776 w 5306847"/>
                <a:gd name="connsiteY64" fmla="*/ 932082 h 4114703"/>
                <a:gd name="connsiteX65" fmla="*/ 2172757 w 5306847"/>
                <a:gd name="connsiteY65" fmla="*/ 756549 h 4114703"/>
                <a:gd name="connsiteX66" fmla="*/ 1449360 w 5306847"/>
                <a:gd name="connsiteY66" fmla="*/ 944440 h 4114703"/>
                <a:gd name="connsiteX67" fmla="*/ 1465019 w 5306847"/>
                <a:gd name="connsiteY67" fmla="*/ 953215 h 4114703"/>
                <a:gd name="connsiteX68" fmla="*/ 2108011 w 5306847"/>
                <a:gd name="connsiteY68" fmla="*/ 848645 h 4114703"/>
                <a:gd name="connsiteX69" fmla="*/ 2172757 w 5306847"/>
                <a:gd name="connsiteY69" fmla="*/ 756549 h 4114703"/>
                <a:gd name="connsiteX70" fmla="*/ 4252658 w 5306847"/>
                <a:gd name="connsiteY70" fmla="*/ 150792 h 4114703"/>
                <a:gd name="connsiteX71" fmla="*/ 3931686 w 5306847"/>
                <a:gd name="connsiteY71" fmla="*/ 459776 h 4114703"/>
                <a:gd name="connsiteX72" fmla="*/ 4132278 w 5306847"/>
                <a:gd name="connsiteY72" fmla="*/ 351481 h 4114703"/>
                <a:gd name="connsiteX73" fmla="*/ 4283202 w 5306847"/>
                <a:gd name="connsiteY73" fmla="*/ 178164 h 4114703"/>
                <a:gd name="connsiteX74" fmla="*/ 4252658 w 5306847"/>
                <a:gd name="connsiteY74" fmla="*/ 150792 h 4114703"/>
                <a:gd name="connsiteX75" fmla="*/ 3325439 w 5306847"/>
                <a:gd name="connsiteY75" fmla="*/ 0 h 4114703"/>
                <a:gd name="connsiteX76" fmla="*/ 3418746 w 5306847"/>
                <a:gd name="connsiteY76" fmla="*/ 0 h 4114703"/>
                <a:gd name="connsiteX77" fmla="*/ 3419677 w 5306847"/>
                <a:gd name="connsiteY77" fmla="*/ 8956 h 4114703"/>
                <a:gd name="connsiteX78" fmla="*/ 3293135 w 5306847"/>
                <a:gd name="connsiteY78" fmla="*/ 286266 h 4114703"/>
                <a:gd name="connsiteX79" fmla="*/ 3118350 w 5306847"/>
                <a:gd name="connsiteY79" fmla="*/ 657091 h 4114703"/>
                <a:gd name="connsiteX80" fmla="*/ 3329162 w 5306847"/>
                <a:gd name="connsiteY80" fmla="*/ 590326 h 4114703"/>
                <a:gd name="connsiteX81" fmla="*/ 3639279 w 5306847"/>
                <a:gd name="connsiteY81" fmla="*/ 4623 h 4114703"/>
                <a:gd name="connsiteX82" fmla="*/ 3642347 w 5306847"/>
                <a:gd name="connsiteY82" fmla="*/ 0 h 4114703"/>
                <a:gd name="connsiteX83" fmla="*/ 3767243 w 5306847"/>
                <a:gd name="connsiteY83" fmla="*/ 0 h 4114703"/>
                <a:gd name="connsiteX84" fmla="*/ 3613382 w 5306847"/>
                <a:gd name="connsiteY84" fmla="*/ 253431 h 4114703"/>
                <a:gd name="connsiteX85" fmla="*/ 3417993 w 5306847"/>
                <a:gd name="connsiteY85" fmla="*/ 575207 h 4114703"/>
                <a:gd name="connsiteX86" fmla="*/ 3686405 w 5306847"/>
                <a:gd name="connsiteY86" fmla="*/ 478980 h 4114703"/>
                <a:gd name="connsiteX87" fmla="*/ 3866549 w 5306847"/>
                <a:gd name="connsiteY87" fmla="*/ 110874 h 4114703"/>
                <a:gd name="connsiteX88" fmla="*/ 3929931 w 5306847"/>
                <a:gd name="connsiteY88" fmla="*/ 0 h 4114703"/>
                <a:gd name="connsiteX89" fmla="*/ 4126959 w 5306847"/>
                <a:gd name="connsiteY89" fmla="*/ 0 h 4114703"/>
                <a:gd name="connsiteX90" fmla="*/ 4117244 w 5306847"/>
                <a:gd name="connsiteY90" fmla="*/ 13877 h 4114703"/>
                <a:gd name="connsiteX91" fmla="*/ 4042900 w 5306847"/>
                <a:gd name="connsiteY91" fmla="*/ 153958 h 4114703"/>
                <a:gd name="connsiteX92" fmla="*/ 4386860 w 5306847"/>
                <a:gd name="connsiteY92" fmla="*/ 73668 h 4114703"/>
                <a:gd name="connsiteX93" fmla="*/ 4454900 w 5306847"/>
                <a:gd name="connsiteY93" fmla="*/ 0 h 4114703"/>
                <a:gd name="connsiteX94" fmla="*/ 4550359 w 5306847"/>
                <a:gd name="connsiteY94" fmla="*/ 0 h 4114703"/>
                <a:gd name="connsiteX95" fmla="*/ 4527388 w 5306847"/>
                <a:gd name="connsiteY95" fmla="*/ 31847 h 4114703"/>
                <a:gd name="connsiteX96" fmla="*/ 4376382 w 5306847"/>
                <a:gd name="connsiteY96" fmla="*/ 240637 h 4114703"/>
                <a:gd name="connsiteX97" fmla="*/ 4663766 w 5306847"/>
                <a:gd name="connsiteY97" fmla="*/ 12858 h 4114703"/>
                <a:gd name="connsiteX98" fmla="*/ 4679372 w 5306847"/>
                <a:gd name="connsiteY98" fmla="*/ 0 h 4114703"/>
                <a:gd name="connsiteX99" fmla="*/ 4869273 w 5306847"/>
                <a:gd name="connsiteY99" fmla="*/ 0 h 4114703"/>
                <a:gd name="connsiteX100" fmla="*/ 4683376 w 5306847"/>
                <a:gd name="connsiteY100" fmla="*/ 138589 h 4114703"/>
                <a:gd name="connsiteX101" fmla="*/ 4443736 w 5306847"/>
                <a:gd name="connsiteY101" fmla="*/ 322099 h 4114703"/>
                <a:gd name="connsiteX102" fmla="*/ 4371506 w 5306847"/>
                <a:gd name="connsiteY102" fmla="*/ 403295 h 4114703"/>
                <a:gd name="connsiteX103" fmla="*/ 5289989 w 5306847"/>
                <a:gd name="connsiteY103" fmla="*/ 73257 h 4114703"/>
                <a:gd name="connsiteX104" fmla="*/ 5306847 w 5306847"/>
                <a:gd name="connsiteY104" fmla="*/ 129614 h 4114703"/>
                <a:gd name="connsiteX105" fmla="*/ 4722826 w 5306847"/>
                <a:gd name="connsiteY105" fmla="*/ 358107 h 4114703"/>
                <a:gd name="connsiteX106" fmla="*/ 4732656 w 5306847"/>
                <a:gd name="connsiteY106" fmla="*/ 394876 h 4114703"/>
                <a:gd name="connsiteX107" fmla="*/ 5154856 w 5306847"/>
                <a:gd name="connsiteY107" fmla="*/ 369219 h 4114703"/>
                <a:gd name="connsiteX108" fmla="*/ 5086105 w 5306847"/>
                <a:gd name="connsiteY108" fmla="*/ 476601 h 4114703"/>
                <a:gd name="connsiteX109" fmla="*/ 4749699 w 5306847"/>
                <a:gd name="connsiteY109" fmla="*/ 535007 h 4114703"/>
                <a:gd name="connsiteX110" fmla="*/ 5008733 w 5306847"/>
                <a:gd name="connsiteY110" fmla="*/ 672153 h 4114703"/>
                <a:gd name="connsiteX111" fmla="*/ 4655581 w 5306847"/>
                <a:gd name="connsiteY111" fmla="*/ 652691 h 4114703"/>
                <a:gd name="connsiteX112" fmla="*/ 4644466 w 5306847"/>
                <a:gd name="connsiteY112" fmla="*/ 683862 h 4114703"/>
                <a:gd name="connsiteX113" fmla="*/ 4964410 w 5306847"/>
                <a:gd name="connsiteY113" fmla="*/ 830658 h 4114703"/>
                <a:gd name="connsiteX114" fmla="*/ 4658386 w 5306847"/>
                <a:gd name="connsiteY114" fmla="*/ 788605 h 4114703"/>
                <a:gd name="connsiteX115" fmla="*/ 4333885 w 5306847"/>
                <a:gd name="connsiteY115" fmla="*/ 723281 h 4114703"/>
                <a:gd name="connsiteX116" fmla="*/ 4008791 w 5306847"/>
                <a:gd name="connsiteY116" fmla="*/ 732211 h 4114703"/>
                <a:gd name="connsiteX117" fmla="*/ 4598281 w 5306847"/>
                <a:gd name="connsiteY117" fmla="*/ 981875 h 4114703"/>
                <a:gd name="connsiteX118" fmla="*/ 4465159 w 5306847"/>
                <a:gd name="connsiteY118" fmla="*/ 970683 h 4114703"/>
                <a:gd name="connsiteX119" fmla="*/ 3747111 w 5306847"/>
                <a:gd name="connsiteY119" fmla="*/ 785763 h 4114703"/>
                <a:gd name="connsiteX120" fmla="*/ 3529957 w 5306847"/>
                <a:gd name="connsiteY120" fmla="*/ 800574 h 4114703"/>
                <a:gd name="connsiteX121" fmla="*/ 4239375 w 5306847"/>
                <a:gd name="connsiteY121" fmla="*/ 1115034 h 4114703"/>
                <a:gd name="connsiteX122" fmla="*/ 4280974 w 5306847"/>
                <a:gd name="connsiteY122" fmla="*/ 1202039 h 4114703"/>
                <a:gd name="connsiteX123" fmla="*/ 3849984 w 5306847"/>
                <a:gd name="connsiteY123" fmla="*/ 1030627 h 4114703"/>
                <a:gd name="connsiteX124" fmla="*/ 3409429 w 5306847"/>
                <a:gd name="connsiteY124" fmla="*/ 870743 h 4114703"/>
                <a:gd name="connsiteX125" fmla="*/ 3000741 w 5306847"/>
                <a:gd name="connsiteY125" fmla="*/ 841661 h 4114703"/>
                <a:gd name="connsiteX126" fmla="*/ 3001634 w 5306847"/>
                <a:gd name="connsiteY126" fmla="*/ 868350 h 4114703"/>
                <a:gd name="connsiteX127" fmla="*/ 3977926 w 5306847"/>
                <a:gd name="connsiteY127" fmla="*/ 1183583 h 4114703"/>
                <a:gd name="connsiteX128" fmla="*/ 3987416 w 5306847"/>
                <a:gd name="connsiteY128" fmla="*/ 1246207 h 4114703"/>
                <a:gd name="connsiteX129" fmla="*/ 2715015 w 5306847"/>
                <a:gd name="connsiteY129" fmla="*/ 1008947 h 4114703"/>
                <a:gd name="connsiteX130" fmla="*/ 3348065 w 5306847"/>
                <a:gd name="connsiteY130" fmla="*/ 1206626 h 4114703"/>
                <a:gd name="connsiteX131" fmla="*/ 3259910 w 5306847"/>
                <a:gd name="connsiteY131" fmla="*/ 1230747 h 4114703"/>
                <a:gd name="connsiteX132" fmla="*/ 3182468 w 5306847"/>
                <a:gd name="connsiteY132" fmla="*/ 1221624 h 4114703"/>
                <a:gd name="connsiteX133" fmla="*/ 2536035 w 5306847"/>
                <a:gd name="connsiteY133" fmla="*/ 1073823 h 4114703"/>
                <a:gd name="connsiteX134" fmla="*/ 2329567 w 5306847"/>
                <a:gd name="connsiteY134" fmla="*/ 1080109 h 4114703"/>
                <a:gd name="connsiteX135" fmla="*/ 1490638 w 5306847"/>
                <a:gd name="connsiteY135" fmla="*/ 1410800 h 4114703"/>
                <a:gd name="connsiteX136" fmla="*/ 1579656 w 5306847"/>
                <a:gd name="connsiteY136" fmla="*/ 1399406 h 4114703"/>
                <a:gd name="connsiteX137" fmla="*/ 2568862 w 5306847"/>
                <a:gd name="connsiteY137" fmla="*/ 1198528 h 4114703"/>
                <a:gd name="connsiteX138" fmla="*/ 2724042 w 5306847"/>
                <a:gd name="connsiteY138" fmla="*/ 1259695 h 4114703"/>
                <a:gd name="connsiteX139" fmla="*/ 2265993 w 5306847"/>
                <a:gd name="connsiteY139" fmla="*/ 1324555 h 4114703"/>
                <a:gd name="connsiteX140" fmla="*/ 3218786 w 5306847"/>
                <a:gd name="connsiteY140" fmla="*/ 1449876 h 4114703"/>
                <a:gd name="connsiteX141" fmla="*/ 2197564 w 5306847"/>
                <a:gd name="connsiteY141" fmla="*/ 1469480 h 4114703"/>
                <a:gd name="connsiteX142" fmla="*/ 3519100 w 5306847"/>
                <a:gd name="connsiteY142" fmla="*/ 1755212 h 4114703"/>
                <a:gd name="connsiteX143" fmla="*/ 3508692 w 5306847"/>
                <a:gd name="connsiteY143" fmla="*/ 1809348 h 4114703"/>
                <a:gd name="connsiteX144" fmla="*/ 2986339 w 5306847"/>
                <a:gd name="connsiteY144" fmla="*/ 1722848 h 4114703"/>
                <a:gd name="connsiteX145" fmla="*/ 2984790 w 5306847"/>
                <a:gd name="connsiteY145" fmla="*/ 1742491 h 4114703"/>
                <a:gd name="connsiteX146" fmla="*/ 3571283 w 5306847"/>
                <a:gd name="connsiteY146" fmla="*/ 2031955 h 4114703"/>
                <a:gd name="connsiteX147" fmla="*/ 3615118 w 5306847"/>
                <a:gd name="connsiteY147" fmla="*/ 2086291 h 4114703"/>
                <a:gd name="connsiteX148" fmla="*/ 2708513 w 5306847"/>
                <a:gd name="connsiteY148" fmla="*/ 1781688 h 4114703"/>
                <a:gd name="connsiteX149" fmla="*/ 3172418 w 5306847"/>
                <a:gd name="connsiteY149" fmla="*/ 2199742 h 4114703"/>
                <a:gd name="connsiteX150" fmla="*/ 2132197 w 5306847"/>
                <a:gd name="connsiteY150" fmla="*/ 1641209 h 4114703"/>
                <a:gd name="connsiteX151" fmla="*/ 2630167 w 5306847"/>
                <a:gd name="connsiteY151" fmla="*/ 2204145 h 4114703"/>
                <a:gd name="connsiteX152" fmla="*/ 2599847 w 5306847"/>
                <a:gd name="connsiteY152" fmla="*/ 2233140 h 4114703"/>
                <a:gd name="connsiteX153" fmla="*/ 2069682 w 5306847"/>
                <a:gd name="connsiteY153" fmla="*/ 1761346 h 4114703"/>
                <a:gd name="connsiteX154" fmla="*/ 2051614 w 5306847"/>
                <a:gd name="connsiteY154" fmla="*/ 1778826 h 4114703"/>
                <a:gd name="connsiteX155" fmla="*/ 2278737 w 5306847"/>
                <a:gd name="connsiteY155" fmla="*/ 2072065 h 4114703"/>
                <a:gd name="connsiteX156" fmla="*/ 2250256 w 5306847"/>
                <a:gd name="connsiteY156" fmla="*/ 2105001 h 4114703"/>
                <a:gd name="connsiteX157" fmla="*/ 2154719 w 5306847"/>
                <a:gd name="connsiteY157" fmla="*/ 2038687 h 4114703"/>
                <a:gd name="connsiteX158" fmla="*/ 1707849 w 5306847"/>
                <a:gd name="connsiteY158" fmla="*/ 1603352 h 4114703"/>
                <a:gd name="connsiteX159" fmla="*/ 1525666 w 5306847"/>
                <a:gd name="connsiteY159" fmla="*/ 1568923 h 4114703"/>
                <a:gd name="connsiteX160" fmla="*/ 1930439 w 5306847"/>
                <a:gd name="connsiteY160" fmla="*/ 2152124 h 4114703"/>
                <a:gd name="connsiteX161" fmla="*/ 1452634 w 5306847"/>
                <a:gd name="connsiteY161" fmla="*/ 1665318 h 4114703"/>
                <a:gd name="connsiteX162" fmla="*/ 1219821 w 5306847"/>
                <a:gd name="connsiteY162" fmla="*/ 1571963 h 4114703"/>
                <a:gd name="connsiteX163" fmla="*/ 1050195 w 5306847"/>
                <a:gd name="connsiteY163" fmla="*/ 1546914 h 4114703"/>
                <a:gd name="connsiteX164" fmla="*/ 1034486 w 5306847"/>
                <a:gd name="connsiteY164" fmla="*/ 1587574 h 4114703"/>
                <a:gd name="connsiteX165" fmla="*/ 1481611 w 5306847"/>
                <a:gd name="connsiteY165" fmla="*/ 1894459 h 4114703"/>
                <a:gd name="connsiteX166" fmla="*/ 1469161 w 5306847"/>
                <a:gd name="connsiteY166" fmla="*/ 1924278 h 4114703"/>
                <a:gd name="connsiteX167" fmla="*/ 1377537 w 5306847"/>
                <a:gd name="connsiteY167" fmla="*/ 1900183 h 4114703"/>
                <a:gd name="connsiteX168" fmla="*/ 999407 w 5306847"/>
                <a:gd name="connsiteY168" fmla="*/ 1697006 h 4114703"/>
                <a:gd name="connsiteX169" fmla="*/ 805960 w 5306847"/>
                <a:gd name="connsiteY169" fmla="*/ 1643277 h 4114703"/>
                <a:gd name="connsiteX170" fmla="*/ 793467 w 5306847"/>
                <a:gd name="connsiteY170" fmla="*/ 1681164 h 4114703"/>
                <a:gd name="connsiteX171" fmla="*/ 1024949 w 5306847"/>
                <a:gd name="connsiteY171" fmla="*/ 1811845 h 4114703"/>
                <a:gd name="connsiteX172" fmla="*/ 1212262 w 5306847"/>
                <a:gd name="connsiteY172" fmla="*/ 1972065 h 4114703"/>
                <a:gd name="connsiteX173" fmla="*/ 398553 w 5306847"/>
                <a:gd name="connsiteY173" fmla="*/ 1745032 h 4114703"/>
                <a:gd name="connsiteX174" fmla="*/ 824711 w 5306847"/>
                <a:gd name="connsiteY174" fmla="*/ 2090377 h 4114703"/>
                <a:gd name="connsiteX175" fmla="*/ 343018 w 5306847"/>
                <a:gd name="connsiteY175" fmla="*/ 1854143 h 4114703"/>
                <a:gd name="connsiteX176" fmla="*/ 17025 w 5306847"/>
                <a:gd name="connsiteY176" fmla="*/ 1831006 h 4114703"/>
                <a:gd name="connsiteX177" fmla="*/ 0 w 5306847"/>
                <a:gd name="connsiteY177" fmla="*/ 1837998 h 4114703"/>
                <a:gd name="connsiteX178" fmla="*/ 0 w 5306847"/>
                <a:gd name="connsiteY178" fmla="*/ 1569479 h 4114703"/>
                <a:gd name="connsiteX179" fmla="*/ 14353 w 5306847"/>
                <a:gd name="connsiteY179" fmla="*/ 1564248 h 4114703"/>
                <a:gd name="connsiteX180" fmla="*/ 94549 w 5306847"/>
                <a:gd name="connsiteY180" fmla="*/ 1453845 h 4114703"/>
                <a:gd name="connsiteX181" fmla="*/ 303185 w 5306847"/>
                <a:gd name="connsiteY181" fmla="*/ 713266 h 4114703"/>
                <a:gd name="connsiteX182" fmla="*/ 371403 w 5306847"/>
                <a:gd name="connsiteY182" fmla="*/ 807454 h 4114703"/>
                <a:gd name="connsiteX183" fmla="*/ 281093 w 5306847"/>
                <a:gd name="connsiteY183" fmla="*/ 1245667 h 4114703"/>
                <a:gd name="connsiteX184" fmla="*/ 235045 w 5306847"/>
                <a:gd name="connsiteY184" fmla="*/ 1398061 h 4114703"/>
                <a:gd name="connsiteX185" fmla="*/ 503757 w 5306847"/>
                <a:gd name="connsiteY185" fmla="*/ 1085268 h 4114703"/>
                <a:gd name="connsiteX186" fmla="*/ 543798 w 5306847"/>
                <a:gd name="connsiteY186" fmla="*/ 598266 h 4114703"/>
                <a:gd name="connsiteX187" fmla="*/ 585451 w 5306847"/>
                <a:gd name="connsiteY187" fmla="*/ 456397 h 4114703"/>
                <a:gd name="connsiteX188" fmla="*/ 630810 w 5306847"/>
                <a:gd name="connsiteY188" fmla="*/ 833318 h 4114703"/>
                <a:gd name="connsiteX189" fmla="*/ 605863 w 5306847"/>
                <a:gd name="connsiteY189" fmla="*/ 1179852 h 4114703"/>
                <a:gd name="connsiteX190" fmla="*/ 737759 w 5306847"/>
                <a:gd name="connsiteY190" fmla="*/ 1049453 h 4114703"/>
                <a:gd name="connsiteX191" fmla="*/ 860592 w 5306847"/>
                <a:gd name="connsiteY191" fmla="*/ 516272 h 4114703"/>
                <a:gd name="connsiteX192" fmla="*/ 919291 w 5306847"/>
                <a:gd name="connsiteY192" fmla="*/ 335094 h 4114703"/>
                <a:gd name="connsiteX193" fmla="*/ 935687 w 5306847"/>
                <a:gd name="connsiteY193" fmla="*/ 678965 h 4114703"/>
                <a:gd name="connsiteX194" fmla="*/ 843787 w 5306847"/>
                <a:gd name="connsiteY194" fmla="*/ 1045497 h 4114703"/>
                <a:gd name="connsiteX195" fmla="*/ 1055830 w 5306847"/>
                <a:gd name="connsiteY195" fmla="*/ 841497 h 4114703"/>
                <a:gd name="connsiteX196" fmla="*/ 1167925 w 5306847"/>
                <a:gd name="connsiteY196" fmla="*/ 148157 h 4114703"/>
                <a:gd name="connsiteX197" fmla="*/ 1224921 w 5306847"/>
                <a:gd name="connsiteY197" fmla="*/ 16199 h 4114703"/>
                <a:gd name="connsiteX198" fmla="*/ 1192163 w 5306847"/>
                <a:gd name="connsiteY198" fmla="*/ 811235 h 4114703"/>
                <a:gd name="connsiteX199" fmla="*/ 1288968 w 5306847"/>
                <a:gd name="connsiteY199" fmla="*/ 693566 h 4114703"/>
                <a:gd name="connsiteX200" fmla="*/ 1514227 w 5306847"/>
                <a:gd name="connsiteY200" fmla="*/ 173786 h 4114703"/>
                <a:gd name="connsiteX201" fmla="*/ 1591631 w 5306847"/>
                <a:gd name="connsiteY201" fmla="*/ 11535 h 4114703"/>
                <a:gd name="connsiteX202" fmla="*/ 1607996 w 5306847"/>
                <a:gd name="connsiteY202" fmla="*/ 242054 h 4114703"/>
                <a:gd name="connsiteX203" fmla="*/ 1512804 w 5306847"/>
                <a:gd name="connsiteY203" fmla="*/ 486736 h 4114703"/>
                <a:gd name="connsiteX204" fmla="*/ 2008275 w 5306847"/>
                <a:gd name="connsiteY204" fmla="*/ 120194 h 4114703"/>
                <a:gd name="connsiteX205" fmla="*/ 1694687 w 5306847"/>
                <a:gd name="connsiteY205" fmla="*/ 538951 h 4114703"/>
                <a:gd name="connsiteX206" fmla="*/ 1973612 w 5306847"/>
                <a:gd name="connsiteY206" fmla="*/ 427786 h 4114703"/>
                <a:gd name="connsiteX207" fmla="*/ 2252888 w 5306847"/>
                <a:gd name="connsiteY207" fmla="*/ 368128 h 4114703"/>
                <a:gd name="connsiteX208" fmla="*/ 1577384 w 5306847"/>
                <a:gd name="connsiteY208" fmla="*/ 763755 h 4114703"/>
                <a:gd name="connsiteX209" fmla="*/ 2290626 w 5306847"/>
                <a:gd name="connsiteY209" fmla="*/ 581598 h 4114703"/>
                <a:gd name="connsiteX210" fmla="*/ 2361773 w 5306847"/>
                <a:gd name="connsiteY210" fmla="*/ 450651 h 4114703"/>
                <a:gd name="connsiteX211" fmla="*/ 2428281 w 5306847"/>
                <a:gd name="connsiteY211" fmla="*/ 436648 h 4114703"/>
                <a:gd name="connsiteX212" fmla="*/ 2459792 w 5306847"/>
                <a:gd name="connsiteY212" fmla="*/ 496603 h 4114703"/>
                <a:gd name="connsiteX213" fmla="*/ 2342604 w 5306847"/>
                <a:gd name="connsiteY213" fmla="*/ 719236 h 4114703"/>
                <a:gd name="connsiteX214" fmla="*/ 2156442 w 5306847"/>
                <a:gd name="connsiteY214" fmla="*/ 992882 h 4114703"/>
                <a:gd name="connsiteX215" fmla="*/ 2377128 w 5306847"/>
                <a:gd name="connsiteY215" fmla="*/ 855431 h 4114703"/>
                <a:gd name="connsiteX216" fmla="*/ 2657869 w 5306847"/>
                <a:gd name="connsiteY216" fmla="*/ 275977 h 4114703"/>
                <a:gd name="connsiteX217" fmla="*/ 2717845 w 5306847"/>
                <a:gd name="connsiteY217" fmla="*/ 186956 h 4114703"/>
                <a:gd name="connsiteX218" fmla="*/ 2765311 w 5306847"/>
                <a:gd name="connsiteY218" fmla="*/ 317949 h 4114703"/>
                <a:gd name="connsiteX219" fmla="*/ 2594672 w 5306847"/>
                <a:gd name="connsiteY219" fmla="*/ 646600 h 4114703"/>
                <a:gd name="connsiteX220" fmla="*/ 2479362 w 5306847"/>
                <a:gd name="connsiteY220" fmla="*/ 845766 h 4114703"/>
                <a:gd name="connsiteX221" fmla="*/ 2760035 w 5306847"/>
                <a:gd name="connsiteY221" fmla="*/ 696655 h 4114703"/>
                <a:gd name="connsiteX222" fmla="*/ 3075725 w 5306847"/>
                <a:gd name="connsiteY222" fmla="*/ 112019 h 4114703"/>
                <a:gd name="connsiteX223" fmla="*/ 3201798 w 5306847"/>
                <a:gd name="connsiteY223" fmla="*/ 48294 h 4114703"/>
                <a:gd name="connsiteX224" fmla="*/ 2921347 w 5306847"/>
                <a:gd name="connsiteY224" fmla="*/ 651331 h 4114703"/>
                <a:gd name="connsiteX225" fmla="*/ 3060603 w 5306847"/>
                <a:gd name="connsiteY225" fmla="*/ 556032 h 4114703"/>
                <a:gd name="connsiteX226" fmla="*/ 3300399 w 5306847"/>
                <a:gd name="connsiteY226" fmla="*/ 42022 h 411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5306847" h="4114703">
                  <a:moveTo>
                    <a:pt x="1128214" y="3116019"/>
                  </a:moveTo>
                  <a:cubicBezTo>
                    <a:pt x="1020407" y="3112849"/>
                    <a:pt x="934621" y="3147254"/>
                    <a:pt x="835809" y="3193860"/>
                  </a:cubicBezTo>
                  <a:cubicBezTo>
                    <a:pt x="991711" y="3275302"/>
                    <a:pt x="1093677" y="3197996"/>
                    <a:pt x="1244658" y="3132653"/>
                  </a:cubicBezTo>
                  <a:cubicBezTo>
                    <a:pt x="1202531" y="3122307"/>
                    <a:pt x="1164149" y="3117076"/>
                    <a:pt x="1128214" y="3116019"/>
                  </a:cubicBezTo>
                  <a:close/>
                  <a:moveTo>
                    <a:pt x="593382" y="3062082"/>
                  </a:moveTo>
                  <a:cubicBezTo>
                    <a:pt x="666221" y="3122063"/>
                    <a:pt x="666221" y="3122063"/>
                    <a:pt x="746859" y="3073079"/>
                  </a:cubicBezTo>
                  <a:cubicBezTo>
                    <a:pt x="685821" y="3068289"/>
                    <a:pt x="639551" y="3064927"/>
                    <a:pt x="593382" y="3062082"/>
                  </a:cubicBezTo>
                  <a:close/>
                  <a:moveTo>
                    <a:pt x="0" y="2705805"/>
                  </a:moveTo>
                  <a:lnTo>
                    <a:pt x="793045" y="2775067"/>
                  </a:lnTo>
                  <a:cubicBezTo>
                    <a:pt x="872771" y="2782134"/>
                    <a:pt x="952141" y="2798402"/>
                    <a:pt x="1031840" y="2810847"/>
                  </a:cubicBezTo>
                  <a:cubicBezTo>
                    <a:pt x="1030016" y="2823558"/>
                    <a:pt x="1028194" y="2836269"/>
                    <a:pt x="1026371" y="2848980"/>
                  </a:cubicBezTo>
                  <a:cubicBezTo>
                    <a:pt x="704076" y="2836414"/>
                    <a:pt x="381363" y="2824467"/>
                    <a:pt x="59068" y="2811901"/>
                  </a:cubicBezTo>
                  <a:cubicBezTo>
                    <a:pt x="56312" y="2825330"/>
                    <a:pt x="53039" y="2838860"/>
                    <a:pt x="50283" y="2852290"/>
                  </a:cubicBezTo>
                  <a:cubicBezTo>
                    <a:pt x="138689" y="2879159"/>
                    <a:pt x="225990" y="2919674"/>
                    <a:pt x="316347" y="2928972"/>
                  </a:cubicBezTo>
                  <a:cubicBezTo>
                    <a:pt x="568414" y="2955726"/>
                    <a:pt x="822478" y="2976182"/>
                    <a:pt x="1075878" y="2984948"/>
                  </a:cubicBezTo>
                  <a:cubicBezTo>
                    <a:pt x="1177425" y="2988311"/>
                    <a:pt x="1280417" y="2952174"/>
                    <a:pt x="1383585" y="2941791"/>
                  </a:cubicBezTo>
                  <a:cubicBezTo>
                    <a:pt x="1419871" y="2937961"/>
                    <a:pt x="1457682" y="2958548"/>
                    <a:pt x="1495153" y="3004988"/>
                  </a:cubicBezTo>
                  <a:cubicBezTo>
                    <a:pt x="1442322" y="3031375"/>
                    <a:pt x="1389908" y="3057143"/>
                    <a:pt x="1311595" y="3096004"/>
                  </a:cubicBezTo>
                  <a:cubicBezTo>
                    <a:pt x="1483118" y="3133579"/>
                    <a:pt x="1639406" y="3001661"/>
                    <a:pt x="1793219" y="3146904"/>
                  </a:cubicBezTo>
                  <a:cubicBezTo>
                    <a:pt x="1595919" y="3178271"/>
                    <a:pt x="1420957" y="3205833"/>
                    <a:pt x="1246095" y="3233913"/>
                  </a:cubicBezTo>
                  <a:cubicBezTo>
                    <a:pt x="1245393" y="3249629"/>
                    <a:pt x="1244275" y="3265964"/>
                    <a:pt x="1243573" y="3281681"/>
                  </a:cubicBezTo>
                  <a:cubicBezTo>
                    <a:pt x="1352463" y="3303493"/>
                    <a:pt x="1462717" y="3321280"/>
                    <a:pt x="1569927" y="3348255"/>
                  </a:cubicBezTo>
                  <a:cubicBezTo>
                    <a:pt x="1677755" y="3375648"/>
                    <a:pt x="1800706" y="3375924"/>
                    <a:pt x="1898220" y="3518678"/>
                  </a:cubicBezTo>
                  <a:cubicBezTo>
                    <a:pt x="1702261" y="3471349"/>
                    <a:pt x="1541180" y="3432280"/>
                    <a:pt x="1379583" y="3393314"/>
                  </a:cubicBezTo>
                  <a:cubicBezTo>
                    <a:pt x="1374974" y="3405492"/>
                    <a:pt x="1370464" y="3418188"/>
                    <a:pt x="1365854" y="3430365"/>
                  </a:cubicBezTo>
                  <a:cubicBezTo>
                    <a:pt x="1540506" y="3542009"/>
                    <a:pt x="1762365" y="3576246"/>
                    <a:pt x="1899877" y="3756354"/>
                  </a:cubicBezTo>
                  <a:cubicBezTo>
                    <a:pt x="1729844" y="3690553"/>
                    <a:pt x="1560427" y="3625170"/>
                    <a:pt x="1390394" y="3559368"/>
                  </a:cubicBezTo>
                  <a:cubicBezTo>
                    <a:pt x="1455755" y="3666468"/>
                    <a:pt x="1602337" y="3672359"/>
                    <a:pt x="1652019" y="3834080"/>
                  </a:cubicBezTo>
                  <a:cubicBezTo>
                    <a:pt x="1517524" y="3768894"/>
                    <a:pt x="1411475" y="3717517"/>
                    <a:pt x="1277598" y="3652747"/>
                  </a:cubicBezTo>
                  <a:cubicBezTo>
                    <a:pt x="1304152" y="3811443"/>
                    <a:pt x="1438682" y="3929273"/>
                    <a:pt x="1363636" y="4114703"/>
                  </a:cubicBezTo>
                  <a:cubicBezTo>
                    <a:pt x="1272875" y="3885215"/>
                    <a:pt x="1192331" y="3677917"/>
                    <a:pt x="1003785" y="3536203"/>
                  </a:cubicBezTo>
                  <a:cubicBezTo>
                    <a:pt x="1048248" y="3668317"/>
                    <a:pt x="1092712" y="3800431"/>
                    <a:pt x="1137175" y="3932544"/>
                  </a:cubicBezTo>
                  <a:cubicBezTo>
                    <a:pt x="1121949" y="3939802"/>
                    <a:pt x="1107341" y="3947477"/>
                    <a:pt x="1092633" y="3954634"/>
                  </a:cubicBezTo>
                  <a:cubicBezTo>
                    <a:pt x="1055347" y="3892578"/>
                    <a:pt x="1016610" y="3831341"/>
                    <a:pt x="981708" y="3767746"/>
                  </a:cubicBezTo>
                  <a:cubicBezTo>
                    <a:pt x="925311" y="3665351"/>
                    <a:pt x="872750" y="3560598"/>
                    <a:pt x="816353" y="3458203"/>
                  </a:cubicBezTo>
                  <a:cubicBezTo>
                    <a:pt x="777054" y="3385793"/>
                    <a:pt x="717247" y="3343158"/>
                    <a:pt x="612237" y="3330261"/>
                  </a:cubicBezTo>
                  <a:cubicBezTo>
                    <a:pt x="672664" y="3492043"/>
                    <a:pt x="727487" y="3638798"/>
                    <a:pt x="782209" y="3785035"/>
                  </a:cubicBezTo>
                  <a:cubicBezTo>
                    <a:pt x="572042" y="3628721"/>
                    <a:pt x="552638" y="3346680"/>
                    <a:pt x="359536" y="3187049"/>
                  </a:cubicBezTo>
                  <a:cubicBezTo>
                    <a:pt x="345345" y="3194105"/>
                    <a:pt x="331052" y="3200644"/>
                    <a:pt x="316861" y="3207700"/>
                  </a:cubicBezTo>
                  <a:cubicBezTo>
                    <a:pt x="384388" y="3394965"/>
                    <a:pt x="452015" y="3582747"/>
                    <a:pt x="519543" y="3770012"/>
                  </a:cubicBezTo>
                  <a:cubicBezTo>
                    <a:pt x="317129" y="3592849"/>
                    <a:pt x="270637" y="3334341"/>
                    <a:pt x="119870" y="3080521"/>
                  </a:cubicBezTo>
                  <a:cubicBezTo>
                    <a:pt x="133778" y="3306683"/>
                    <a:pt x="144807" y="3490424"/>
                    <a:pt x="155937" y="3674683"/>
                  </a:cubicBezTo>
                  <a:cubicBezTo>
                    <a:pt x="79119" y="3565244"/>
                    <a:pt x="60423" y="3440074"/>
                    <a:pt x="39600" y="3316729"/>
                  </a:cubicBezTo>
                  <a:lnTo>
                    <a:pt x="0" y="3138695"/>
                  </a:lnTo>
                  <a:close/>
                  <a:moveTo>
                    <a:pt x="0" y="2448197"/>
                  </a:moveTo>
                  <a:lnTo>
                    <a:pt x="55485" y="2448349"/>
                  </a:lnTo>
                  <a:cubicBezTo>
                    <a:pt x="79143" y="2448585"/>
                    <a:pt x="102949" y="2460612"/>
                    <a:pt x="127415" y="2484330"/>
                  </a:cubicBezTo>
                  <a:cubicBezTo>
                    <a:pt x="96804" y="2492161"/>
                    <a:pt x="66039" y="2498292"/>
                    <a:pt x="35102" y="2503119"/>
                  </a:cubicBezTo>
                  <a:lnTo>
                    <a:pt x="0" y="2507241"/>
                  </a:lnTo>
                  <a:close/>
                  <a:moveTo>
                    <a:pt x="0" y="1951810"/>
                  </a:moveTo>
                  <a:lnTo>
                    <a:pt x="65069" y="1993449"/>
                  </a:lnTo>
                  <a:cubicBezTo>
                    <a:pt x="234655" y="2093527"/>
                    <a:pt x="417878" y="2161264"/>
                    <a:pt x="541335" y="2322212"/>
                  </a:cubicBezTo>
                  <a:cubicBezTo>
                    <a:pt x="393021" y="2252189"/>
                    <a:pt x="244921" y="2180513"/>
                    <a:pt x="95359" y="2112344"/>
                  </a:cubicBezTo>
                  <a:lnTo>
                    <a:pt x="0" y="2070199"/>
                  </a:lnTo>
                  <a:close/>
                  <a:moveTo>
                    <a:pt x="1493216" y="1252887"/>
                  </a:moveTo>
                  <a:cubicBezTo>
                    <a:pt x="1220896" y="1246187"/>
                    <a:pt x="976054" y="1320104"/>
                    <a:pt x="774195" y="1512992"/>
                  </a:cubicBezTo>
                  <a:cubicBezTo>
                    <a:pt x="1013835" y="1426118"/>
                    <a:pt x="1253575" y="1339762"/>
                    <a:pt x="1493216" y="1252887"/>
                  </a:cubicBezTo>
                  <a:close/>
                  <a:moveTo>
                    <a:pt x="76255" y="1097450"/>
                  </a:moveTo>
                  <a:cubicBezTo>
                    <a:pt x="86992" y="1188574"/>
                    <a:pt x="64019" y="1269865"/>
                    <a:pt x="33618" y="1349175"/>
                  </a:cubicBezTo>
                  <a:lnTo>
                    <a:pt x="0" y="1432332"/>
                  </a:lnTo>
                  <a:lnTo>
                    <a:pt x="0" y="1189112"/>
                  </a:lnTo>
                  <a:close/>
                  <a:moveTo>
                    <a:pt x="2029776" y="932082"/>
                  </a:moveTo>
                  <a:cubicBezTo>
                    <a:pt x="1883920" y="965807"/>
                    <a:pt x="1753992" y="995897"/>
                    <a:pt x="1584547" y="1035281"/>
                  </a:cubicBezTo>
                  <a:cubicBezTo>
                    <a:pt x="1704917" y="1074740"/>
                    <a:pt x="1779707" y="1117150"/>
                    <a:pt x="1855741" y="1119025"/>
                  </a:cubicBezTo>
                  <a:cubicBezTo>
                    <a:pt x="1949029" y="1121307"/>
                    <a:pt x="2015358" y="1062211"/>
                    <a:pt x="2029776" y="932082"/>
                  </a:cubicBezTo>
                  <a:close/>
                  <a:moveTo>
                    <a:pt x="2172757" y="756549"/>
                  </a:moveTo>
                  <a:cubicBezTo>
                    <a:pt x="1970568" y="754483"/>
                    <a:pt x="1576148" y="862311"/>
                    <a:pt x="1449360" y="944440"/>
                  </a:cubicBezTo>
                  <a:cubicBezTo>
                    <a:pt x="1454818" y="947677"/>
                    <a:pt x="1460264" y="953603"/>
                    <a:pt x="1465019" y="953215"/>
                  </a:cubicBezTo>
                  <a:cubicBezTo>
                    <a:pt x="1681267" y="933746"/>
                    <a:pt x="1879501" y="802270"/>
                    <a:pt x="2108011" y="848645"/>
                  </a:cubicBezTo>
                  <a:cubicBezTo>
                    <a:pt x="2119676" y="850676"/>
                    <a:pt x="2142252" y="801159"/>
                    <a:pt x="2172757" y="756549"/>
                  </a:cubicBezTo>
                  <a:close/>
                  <a:moveTo>
                    <a:pt x="4252658" y="150792"/>
                  </a:moveTo>
                  <a:cubicBezTo>
                    <a:pt x="4149128" y="250428"/>
                    <a:pt x="4046016" y="349445"/>
                    <a:pt x="3931686" y="459776"/>
                  </a:cubicBezTo>
                  <a:cubicBezTo>
                    <a:pt x="4064182" y="511921"/>
                    <a:pt x="4082927" y="404053"/>
                    <a:pt x="4132278" y="351481"/>
                  </a:cubicBezTo>
                  <a:cubicBezTo>
                    <a:pt x="4184746" y="295617"/>
                    <a:pt x="4233306" y="236214"/>
                    <a:pt x="4283202" y="178164"/>
                  </a:cubicBezTo>
                  <a:cubicBezTo>
                    <a:pt x="4272815" y="168900"/>
                    <a:pt x="4263045" y="160055"/>
                    <a:pt x="4252658" y="150792"/>
                  </a:cubicBezTo>
                  <a:close/>
                  <a:moveTo>
                    <a:pt x="3325439" y="0"/>
                  </a:moveTo>
                  <a:lnTo>
                    <a:pt x="3418746" y="0"/>
                  </a:lnTo>
                  <a:lnTo>
                    <a:pt x="3419677" y="8956"/>
                  </a:lnTo>
                  <a:cubicBezTo>
                    <a:pt x="3407198" y="112089"/>
                    <a:pt x="3333136" y="193875"/>
                    <a:pt x="3293135" y="286266"/>
                  </a:cubicBezTo>
                  <a:cubicBezTo>
                    <a:pt x="3239068" y="411208"/>
                    <a:pt x="3176956" y="533415"/>
                    <a:pt x="3118350" y="657091"/>
                  </a:cubicBezTo>
                  <a:cubicBezTo>
                    <a:pt x="3259221" y="708146"/>
                    <a:pt x="3272278" y="700772"/>
                    <a:pt x="3329162" y="590326"/>
                  </a:cubicBezTo>
                  <a:cubicBezTo>
                    <a:pt x="3429991" y="393974"/>
                    <a:pt x="3533709" y="198674"/>
                    <a:pt x="3639279" y="4623"/>
                  </a:cubicBezTo>
                  <a:lnTo>
                    <a:pt x="3642347" y="0"/>
                  </a:lnTo>
                  <a:lnTo>
                    <a:pt x="3767243" y="0"/>
                  </a:lnTo>
                  <a:lnTo>
                    <a:pt x="3613382" y="253431"/>
                  </a:lnTo>
                  <a:cubicBezTo>
                    <a:pt x="3548391" y="360484"/>
                    <a:pt x="3483856" y="466776"/>
                    <a:pt x="3417993" y="575207"/>
                  </a:cubicBezTo>
                  <a:cubicBezTo>
                    <a:pt x="3606999" y="608847"/>
                    <a:pt x="3625945" y="601403"/>
                    <a:pt x="3686405" y="478980"/>
                  </a:cubicBezTo>
                  <a:cubicBezTo>
                    <a:pt x="3746865" y="356556"/>
                    <a:pt x="3795788" y="227242"/>
                    <a:pt x="3866549" y="110874"/>
                  </a:cubicBezTo>
                  <a:lnTo>
                    <a:pt x="3929931" y="0"/>
                  </a:lnTo>
                  <a:lnTo>
                    <a:pt x="4126959" y="0"/>
                  </a:lnTo>
                  <a:lnTo>
                    <a:pt x="4117244" y="13877"/>
                  </a:lnTo>
                  <a:cubicBezTo>
                    <a:pt x="4088992" y="57697"/>
                    <a:pt x="4063180" y="103679"/>
                    <a:pt x="4042900" y="153958"/>
                  </a:cubicBezTo>
                  <a:cubicBezTo>
                    <a:pt x="4165646" y="133859"/>
                    <a:pt x="4232472" y="-80058"/>
                    <a:pt x="4386860" y="73668"/>
                  </a:cubicBezTo>
                  <a:lnTo>
                    <a:pt x="4454900" y="0"/>
                  </a:lnTo>
                  <a:lnTo>
                    <a:pt x="4550359" y="0"/>
                  </a:lnTo>
                  <a:lnTo>
                    <a:pt x="4527388" y="31847"/>
                  </a:lnTo>
                  <a:cubicBezTo>
                    <a:pt x="4475179" y="97331"/>
                    <a:pt x="4414739" y="156356"/>
                    <a:pt x="4376382" y="240637"/>
                  </a:cubicBezTo>
                  <a:cubicBezTo>
                    <a:pt x="4472143" y="164539"/>
                    <a:pt x="4566568" y="87088"/>
                    <a:pt x="4663766" y="12858"/>
                  </a:cubicBezTo>
                  <a:lnTo>
                    <a:pt x="4679372" y="0"/>
                  </a:lnTo>
                  <a:lnTo>
                    <a:pt x="4869273" y="0"/>
                  </a:lnTo>
                  <a:lnTo>
                    <a:pt x="4683376" y="138589"/>
                  </a:lnTo>
                  <a:cubicBezTo>
                    <a:pt x="4603308" y="199482"/>
                    <a:pt x="4523612" y="260907"/>
                    <a:pt x="4443736" y="322099"/>
                  </a:cubicBezTo>
                  <a:cubicBezTo>
                    <a:pt x="4423613" y="337293"/>
                    <a:pt x="4409754" y="359865"/>
                    <a:pt x="4371506" y="403295"/>
                  </a:cubicBezTo>
                  <a:cubicBezTo>
                    <a:pt x="4705179" y="314259"/>
                    <a:pt x="4963400" y="71734"/>
                    <a:pt x="5289989" y="73257"/>
                  </a:cubicBezTo>
                  <a:cubicBezTo>
                    <a:pt x="5295781" y="92010"/>
                    <a:pt x="5301056" y="110862"/>
                    <a:pt x="5306847" y="129614"/>
                  </a:cubicBezTo>
                  <a:cubicBezTo>
                    <a:pt x="5111795" y="205673"/>
                    <a:pt x="4917360" y="282148"/>
                    <a:pt x="4722826" y="358107"/>
                  </a:cubicBezTo>
                  <a:cubicBezTo>
                    <a:pt x="4725758" y="370429"/>
                    <a:pt x="4729207" y="382653"/>
                    <a:pt x="4732656" y="394876"/>
                  </a:cubicBezTo>
                  <a:cubicBezTo>
                    <a:pt x="4874768" y="386056"/>
                    <a:pt x="5016981" y="377753"/>
                    <a:pt x="5154856" y="369219"/>
                  </a:cubicBezTo>
                  <a:cubicBezTo>
                    <a:pt x="5172895" y="456506"/>
                    <a:pt x="5142444" y="471022"/>
                    <a:pt x="5086105" y="476601"/>
                  </a:cubicBezTo>
                  <a:cubicBezTo>
                    <a:pt x="4973843" y="487140"/>
                    <a:pt x="4855128" y="467236"/>
                    <a:pt x="4749699" y="535007"/>
                  </a:cubicBezTo>
                  <a:cubicBezTo>
                    <a:pt x="4818316" y="611925"/>
                    <a:pt x="4965226" y="495261"/>
                    <a:pt x="5008733" y="672153"/>
                  </a:cubicBezTo>
                  <a:cubicBezTo>
                    <a:pt x="4879619" y="665016"/>
                    <a:pt x="4767341" y="658904"/>
                    <a:pt x="4655581" y="652691"/>
                  </a:cubicBezTo>
                  <a:cubicBezTo>
                    <a:pt x="4651703" y="663115"/>
                    <a:pt x="4648343" y="673438"/>
                    <a:pt x="4644466" y="683862"/>
                  </a:cubicBezTo>
                  <a:cubicBezTo>
                    <a:pt x="4742284" y="728780"/>
                    <a:pt x="4840720" y="774115"/>
                    <a:pt x="4964410" y="830658"/>
                  </a:cubicBezTo>
                  <a:cubicBezTo>
                    <a:pt x="4825152" y="906616"/>
                    <a:pt x="4748385" y="807106"/>
                    <a:pt x="4658386" y="788605"/>
                  </a:cubicBezTo>
                  <a:cubicBezTo>
                    <a:pt x="4550430" y="766073"/>
                    <a:pt x="4443019" y="738062"/>
                    <a:pt x="4333885" y="723281"/>
                  </a:cubicBezTo>
                  <a:cubicBezTo>
                    <a:pt x="4235282" y="710213"/>
                    <a:pt x="4133400" y="671995"/>
                    <a:pt x="4008791" y="732211"/>
                  </a:cubicBezTo>
                  <a:cubicBezTo>
                    <a:pt x="4212201" y="837191"/>
                    <a:pt x="4433679" y="825299"/>
                    <a:pt x="4598281" y="981875"/>
                  </a:cubicBezTo>
                  <a:cubicBezTo>
                    <a:pt x="4554179" y="978629"/>
                    <a:pt x="4507982" y="981161"/>
                    <a:pt x="4465159" y="970683"/>
                  </a:cubicBezTo>
                  <a:cubicBezTo>
                    <a:pt x="4225455" y="910902"/>
                    <a:pt x="3986498" y="846679"/>
                    <a:pt x="3747111" y="785763"/>
                  </a:cubicBezTo>
                  <a:cubicBezTo>
                    <a:pt x="3674263" y="767152"/>
                    <a:pt x="3598698" y="734563"/>
                    <a:pt x="3529957" y="800574"/>
                  </a:cubicBezTo>
                  <a:cubicBezTo>
                    <a:pt x="3767152" y="905433"/>
                    <a:pt x="4004046" y="1008738"/>
                    <a:pt x="4239375" y="1115034"/>
                  </a:cubicBezTo>
                  <a:cubicBezTo>
                    <a:pt x="4251744" y="1120688"/>
                    <a:pt x="4255022" y="1145839"/>
                    <a:pt x="4280974" y="1202039"/>
                  </a:cubicBezTo>
                  <a:cubicBezTo>
                    <a:pt x="4115795" y="1136369"/>
                    <a:pt x="3983414" y="1082053"/>
                    <a:pt x="3849984" y="1030627"/>
                  </a:cubicBezTo>
                  <a:cubicBezTo>
                    <a:pt x="3703769" y="974163"/>
                    <a:pt x="3560511" y="905307"/>
                    <a:pt x="3409429" y="870743"/>
                  </a:cubicBezTo>
                  <a:cubicBezTo>
                    <a:pt x="3277956" y="840425"/>
                    <a:pt x="3137597" y="849979"/>
                    <a:pt x="3000741" y="841661"/>
                  </a:cubicBezTo>
                  <a:cubicBezTo>
                    <a:pt x="3000583" y="851899"/>
                    <a:pt x="3001045" y="862555"/>
                    <a:pt x="3001634" y="868350"/>
                  </a:cubicBezTo>
                  <a:cubicBezTo>
                    <a:pt x="3327376" y="973188"/>
                    <a:pt x="3653018" y="1077509"/>
                    <a:pt x="3977926" y="1183583"/>
                  </a:cubicBezTo>
                  <a:cubicBezTo>
                    <a:pt x="3983083" y="1185267"/>
                    <a:pt x="3981736" y="1205944"/>
                    <a:pt x="3987416" y="1246207"/>
                  </a:cubicBezTo>
                  <a:cubicBezTo>
                    <a:pt x="3562053" y="1145154"/>
                    <a:pt x="3161932" y="958607"/>
                    <a:pt x="2715015" y="1008947"/>
                  </a:cubicBezTo>
                  <a:cubicBezTo>
                    <a:pt x="2913892" y="1071290"/>
                    <a:pt x="3112670" y="1133115"/>
                    <a:pt x="3348065" y="1206626"/>
                  </a:cubicBezTo>
                  <a:cubicBezTo>
                    <a:pt x="3297258" y="1221338"/>
                    <a:pt x="3278613" y="1230335"/>
                    <a:pt x="3259910" y="1230747"/>
                  </a:cubicBezTo>
                  <a:cubicBezTo>
                    <a:pt x="3234183" y="1230912"/>
                    <a:pt x="3207751" y="1227454"/>
                    <a:pt x="3182468" y="1221624"/>
                  </a:cubicBezTo>
                  <a:cubicBezTo>
                    <a:pt x="2967301" y="1172117"/>
                    <a:pt x="2752780" y="1117650"/>
                    <a:pt x="2536035" y="1073823"/>
                  </a:cubicBezTo>
                  <a:cubicBezTo>
                    <a:pt x="2469667" y="1060936"/>
                    <a:pt x="2391980" y="1058844"/>
                    <a:pt x="2329567" y="1080109"/>
                  </a:cubicBezTo>
                  <a:cubicBezTo>
                    <a:pt x="2046689" y="1176463"/>
                    <a:pt x="1767377" y="1282868"/>
                    <a:pt x="1490638" y="1410800"/>
                  </a:cubicBezTo>
                  <a:cubicBezTo>
                    <a:pt x="1520617" y="1407659"/>
                    <a:pt x="1553455" y="1410945"/>
                    <a:pt x="1579656" y="1399406"/>
                  </a:cubicBezTo>
                  <a:cubicBezTo>
                    <a:pt x="1895696" y="1263834"/>
                    <a:pt x="2231071" y="1224969"/>
                    <a:pt x="2568862" y="1198528"/>
                  </a:cubicBezTo>
                  <a:cubicBezTo>
                    <a:pt x="2620130" y="1194472"/>
                    <a:pt x="2673542" y="1215249"/>
                    <a:pt x="2724042" y="1259695"/>
                  </a:cubicBezTo>
                  <a:cubicBezTo>
                    <a:pt x="2571530" y="1281281"/>
                    <a:pt x="2418503" y="1302968"/>
                    <a:pt x="2265993" y="1324555"/>
                  </a:cubicBezTo>
                  <a:cubicBezTo>
                    <a:pt x="2569176" y="1396172"/>
                    <a:pt x="2881348" y="1329044"/>
                    <a:pt x="3218786" y="1449876"/>
                  </a:cubicBezTo>
                  <a:cubicBezTo>
                    <a:pt x="2848240" y="1456896"/>
                    <a:pt x="2523160" y="1463138"/>
                    <a:pt x="2197564" y="1469480"/>
                  </a:cubicBezTo>
                  <a:cubicBezTo>
                    <a:pt x="2634364" y="1596247"/>
                    <a:pt x="3093386" y="1602651"/>
                    <a:pt x="3519100" y="1755212"/>
                  </a:cubicBezTo>
                  <a:cubicBezTo>
                    <a:pt x="3515698" y="1773602"/>
                    <a:pt x="3512195" y="1791475"/>
                    <a:pt x="3508692" y="1809348"/>
                  </a:cubicBezTo>
                  <a:cubicBezTo>
                    <a:pt x="3334541" y="1780341"/>
                    <a:pt x="3160491" y="1751854"/>
                    <a:pt x="2986339" y="1722848"/>
                  </a:cubicBezTo>
                  <a:cubicBezTo>
                    <a:pt x="2985995" y="1729362"/>
                    <a:pt x="2985134" y="1735976"/>
                    <a:pt x="2984790" y="1742491"/>
                  </a:cubicBezTo>
                  <a:cubicBezTo>
                    <a:pt x="3180599" y="1838739"/>
                    <a:pt x="3376308" y="1934470"/>
                    <a:pt x="3571283" y="2031955"/>
                  </a:cubicBezTo>
                  <a:cubicBezTo>
                    <a:pt x="3590246" y="2041162"/>
                    <a:pt x="3604298" y="2060996"/>
                    <a:pt x="3615118" y="2086291"/>
                  </a:cubicBezTo>
                  <a:cubicBezTo>
                    <a:pt x="3315979" y="1971984"/>
                    <a:pt x="3021953" y="1848086"/>
                    <a:pt x="2708513" y="1781688"/>
                  </a:cubicBezTo>
                  <a:cubicBezTo>
                    <a:pt x="2851625" y="1938142"/>
                    <a:pt x="3056208" y="2016031"/>
                    <a:pt x="3172418" y="2199742"/>
                  </a:cubicBezTo>
                  <a:cubicBezTo>
                    <a:pt x="2837500" y="2011804"/>
                    <a:pt x="2530831" y="1775932"/>
                    <a:pt x="2132197" y="1641209"/>
                  </a:cubicBezTo>
                  <a:cubicBezTo>
                    <a:pt x="2297210" y="1857876"/>
                    <a:pt x="2515461" y="1989518"/>
                    <a:pt x="2630167" y="2204145"/>
                  </a:cubicBezTo>
                  <a:cubicBezTo>
                    <a:pt x="2620199" y="2213603"/>
                    <a:pt x="2609815" y="2223681"/>
                    <a:pt x="2599847" y="2233140"/>
                  </a:cubicBezTo>
                  <a:cubicBezTo>
                    <a:pt x="2423365" y="2076186"/>
                    <a:pt x="2246266" y="1918816"/>
                    <a:pt x="2069682" y="1761346"/>
                  </a:cubicBezTo>
                  <a:cubicBezTo>
                    <a:pt x="2063866" y="1767312"/>
                    <a:pt x="2057531" y="1773378"/>
                    <a:pt x="2051614" y="1778826"/>
                  </a:cubicBezTo>
                  <a:cubicBezTo>
                    <a:pt x="2127561" y="1876885"/>
                    <a:pt x="2202890" y="1974525"/>
                    <a:pt x="2278737" y="2072065"/>
                  </a:cubicBezTo>
                  <a:cubicBezTo>
                    <a:pt x="2269071" y="2083077"/>
                    <a:pt x="2259922" y="2093989"/>
                    <a:pt x="2250256" y="2105001"/>
                  </a:cubicBezTo>
                  <a:cubicBezTo>
                    <a:pt x="2218132" y="2083308"/>
                    <a:pt x="2182376" y="2065008"/>
                    <a:pt x="2154719" y="2038687"/>
                  </a:cubicBezTo>
                  <a:cubicBezTo>
                    <a:pt x="2004929" y="1894811"/>
                    <a:pt x="1856806" y="1748464"/>
                    <a:pt x="1707849" y="1603352"/>
                  </a:cubicBezTo>
                  <a:cubicBezTo>
                    <a:pt x="1660151" y="1556751"/>
                    <a:pt x="1608475" y="1520056"/>
                    <a:pt x="1525666" y="1568923"/>
                  </a:cubicBezTo>
                  <a:cubicBezTo>
                    <a:pt x="1644305" y="1762370"/>
                    <a:pt x="1861291" y="1879215"/>
                    <a:pt x="1930439" y="2152124"/>
                  </a:cubicBezTo>
                  <a:cubicBezTo>
                    <a:pt x="1749961" y="1969085"/>
                    <a:pt x="1599063" y="1819516"/>
                    <a:pt x="1452634" y="1665318"/>
                  </a:cubicBezTo>
                  <a:cubicBezTo>
                    <a:pt x="1387177" y="1596381"/>
                    <a:pt x="1332323" y="1535053"/>
                    <a:pt x="1219821" y="1571963"/>
                  </a:cubicBezTo>
                  <a:cubicBezTo>
                    <a:pt x="1171385" y="1587826"/>
                    <a:pt x="1107384" y="1556750"/>
                    <a:pt x="1050195" y="1546914"/>
                  </a:cubicBezTo>
                  <a:cubicBezTo>
                    <a:pt x="1044753" y="1560328"/>
                    <a:pt x="1039928" y="1574160"/>
                    <a:pt x="1034486" y="1587574"/>
                  </a:cubicBezTo>
                  <a:cubicBezTo>
                    <a:pt x="1183149" y="1689764"/>
                    <a:pt x="1332431" y="1792370"/>
                    <a:pt x="1481611" y="1894459"/>
                  </a:cubicBezTo>
                  <a:cubicBezTo>
                    <a:pt x="1477633" y="1904365"/>
                    <a:pt x="1473139" y="1914372"/>
                    <a:pt x="1469161" y="1924278"/>
                  </a:cubicBezTo>
                  <a:cubicBezTo>
                    <a:pt x="1438720" y="1916764"/>
                    <a:pt x="1405048" y="1914714"/>
                    <a:pt x="1377537" y="1900183"/>
                  </a:cubicBezTo>
                  <a:cubicBezTo>
                    <a:pt x="1250800" y="1833487"/>
                    <a:pt x="1128026" y="1759575"/>
                    <a:pt x="999407" y="1697006"/>
                  </a:cubicBezTo>
                  <a:cubicBezTo>
                    <a:pt x="940148" y="1668231"/>
                    <a:pt x="870548" y="1660808"/>
                    <a:pt x="805960" y="1643277"/>
                  </a:cubicBezTo>
                  <a:cubicBezTo>
                    <a:pt x="801451" y="1655973"/>
                    <a:pt x="797459" y="1668568"/>
                    <a:pt x="793467" y="1681164"/>
                  </a:cubicBezTo>
                  <a:cubicBezTo>
                    <a:pt x="870528" y="1724206"/>
                    <a:pt x="949771" y="1764676"/>
                    <a:pt x="1024949" y="1811845"/>
                  </a:cubicBezTo>
                  <a:cubicBezTo>
                    <a:pt x="1093334" y="1854426"/>
                    <a:pt x="1157236" y="1904325"/>
                    <a:pt x="1212262" y="1972065"/>
                  </a:cubicBezTo>
                  <a:cubicBezTo>
                    <a:pt x="950723" y="1899338"/>
                    <a:pt x="731111" y="1691672"/>
                    <a:pt x="398553" y="1745032"/>
                  </a:cubicBezTo>
                  <a:cubicBezTo>
                    <a:pt x="563711" y="1874101"/>
                    <a:pt x="735352" y="1928845"/>
                    <a:pt x="824711" y="2090377"/>
                  </a:cubicBezTo>
                  <a:cubicBezTo>
                    <a:pt x="664042" y="2012011"/>
                    <a:pt x="501706" y="1936118"/>
                    <a:pt x="343018" y="1854143"/>
                  </a:cubicBezTo>
                  <a:cubicBezTo>
                    <a:pt x="232967" y="1797366"/>
                    <a:pt x="128499" y="1795713"/>
                    <a:pt x="17025" y="1831006"/>
                  </a:cubicBezTo>
                  <a:lnTo>
                    <a:pt x="0" y="1837998"/>
                  </a:lnTo>
                  <a:lnTo>
                    <a:pt x="0" y="1569479"/>
                  </a:lnTo>
                  <a:lnTo>
                    <a:pt x="14353" y="1564248"/>
                  </a:lnTo>
                  <a:cubicBezTo>
                    <a:pt x="65704" y="1543060"/>
                    <a:pt x="73561" y="1526020"/>
                    <a:pt x="94549" y="1453845"/>
                  </a:cubicBezTo>
                  <a:cubicBezTo>
                    <a:pt x="165450" y="1211199"/>
                    <a:pt x="231811" y="967286"/>
                    <a:pt x="303185" y="713266"/>
                  </a:cubicBezTo>
                  <a:cubicBezTo>
                    <a:pt x="363588" y="700988"/>
                    <a:pt x="379612" y="758581"/>
                    <a:pt x="371403" y="807454"/>
                  </a:cubicBezTo>
                  <a:cubicBezTo>
                    <a:pt x="347391" y="954490"/>
                    <a:pt x="313466" y="1100229"/>
                    <a:pt x="281093" y="1245667"/>
                  </a:cubicBezTo>
                  <a:cubicBezTo>
                    <a:pt x="270297" y="1295043"/>
                    <a:pt x="252074" y="1342102"/>
                    <a:pt x="235045" y="1398061"/>
                  </a:cubicBezTo>
                  <a:cubicBezTo>
                    <a:pt x="422030" y="1363327"/>
                    <a:pt x="499846" y="1261168"/>
                    <a:pt x="503757" y="1085268"/>
                  </a:cubicBezTo>
                  <a:cubicBezTo>
                    <a:pt x="507600" y="922811"/>
                    <a:pt x="527558" y="760445"/>
                    <a:pt x="543798" y="598266"/>
                  </a:cubicBezTo>
                  <a:cubicBezTo>
                    <a:pt x="547928" y="558781"/>
                    <a:pt x="566210" y="520307"/>
                    <a:pt x="585451" y="456397"/>
                  </a:cubicBezTo>
                  <a:cubicBezTo>
                    <a:pt x="691570" y="593718"/>
                    <a:pt x="634414" y="716573"/>
                    <a:pt x="630810" y="833318"/>
                  </a:cubicBezTo>
                  <a:cubicBezTo>
                    <a:pt x="626904" y="948510"/>
                    <a:pt x="614840" y="1063138"/>
                    <a:pt x="605863" y="1179852"/>
                  </a:cubicBezTo>
                  <a:cubicBezTo>
                    <a:pt x="710325" y="1178888"/>
                    <a:pt x="723374" y="1113495"/>
                    <a:pt x="737759" y="1049453"/>
                  </a:cubicBezTo>
                  <a:cubicBezTo>
                    <a:pt x="778358" y="871793"/>
                    <a:pt x="818340" y="693716"/>
                    <a:pt x="860592" y="516272"/>
                  </a:cubicBezTo>
                  <a:cubicBezTo>
                    <a:pt x="873370" y="463288"/>
                    <a:pt x="894091" y="412520"/>
                    <a:pt x="919291" y="335094"/>
                  </a:cubicBezTo>
                  <a:cubicBezTo>
                    <a:pt x="1046915" y="469847"/>
                    <a:pt x="949233" y="577479"/>
                    <a:pt x="935687" y="678965"/>
                  </a:cubicBezTo>
                  <a:cubicBezTo>
                    <a:pt x="921251" y="792442"/>
                    <a:pt x="881417" y="902260"/>
                    <a:pt x="843787" y="1045497"/>
                  </a:cubicBezTo>
                  <a:cubicBezTo>
                    <a:pt x="974086" y="1003516"/>
                    <a:pt x="1038951" y="947928"/>
                    <a:pt x="1055830" y="841497"/>
                  </a:cubicBezTo>
                  <a:cubicBezTo>
                    <a:pt x="1092988" y="610244"/>
                    <a:pt x="1129631" y="379092"/>
                    <a:pt x="1167925" y="148157"/>
                  </a:cubicBezTo>
                  <a:cubicBezTo>
                    <a:pt x="1175704" y="102592"/>
                    <a:pt x="1191126" y="57688"/>
                    <a:pt x="1224921" y="16199"/>
                  </a:cubicBezTo>
                  <a:cubicBezTo>
                    <a:pt x="1343641" y="273562"/>
                    <a:pt x="1211458" y="518449"/>
                    <a:pt x="1192163" y="811235"/>
                  </a:cubicBezTo>
                  <a:cubicBezTo>
                    <a:pt x="1240925" y="752868"/>
                    <a:pt x="1274018" y="727094"/>
                    <a:pt x="1288968" y="693566"/>
                  </a:cubicBezTo>
                  <a:cubicBezTo>
                    <a:pt x="1366529" y="521078"/>
                    <a:pt x="1438934" y="346907"/>
                    <a:pt x="1514227" y="173786"/>
                  </a:cubicBezTo>
                  <a:cubicBezTo>
                    <a:pt x="1536499" y="122717"/>
                    <a:pt x="1562277" y="73114"/>
                    <a:pt x="1591631" y="11535"/>
                  </a:cubicBezTo>
                  <a:cubicBezTo>
                    <a:pt x="1715369" y="98692"/>
                    <a:pt x="1626331" y="173484"/>
                    <a:pt x="1607996" y="242054"/>
                  </a:cubicBezTo>
                  <a:cubicBezTo>
                    <a:pt x="1588714" y="314031"/>
                    <a:pt x="1554578" y="381375"/>
                    <a:pt x="1512804" y="486736"/>
                  </a:cubicBezTo>
                  <a:cubicBezTo>
                    <a:pt x="1699705" y="368746"/>
                    <a:pt x="1809116" y="211019"/>
                    <a:pt x="2008275" y="120194"/>
                  </a:cubicBezTo>
                  <a:cubicBezTo>
                    <a:pt x="1975712" y="341957"/>
                    <a:pt x="1748143" y="352883"/>
                    <a:pt x="1694687" y="538951"/>
                  </a:cubicBezTo>
                  <a:cubicBezTo>
                    <a:pt x="1798124" y="496818"/>
                    <a:pt x="1883072" y="453444"/>
                    <a:pt x="1973612" y="427786"/>
                  </a:cubicBezTo>
                  <a:cubicBezTo>
                    <a:pt x="2058046" y="403853"/>
                    <a:pt x="2121251" y="290029"/>
                    <a:pt x="2252888" y="368128"/>
                  </a:cubicBezTo>
                  <a:cubicBezTo>
                    <a:pt x="2060756" y="577929"/>
                    <a:pt x="1763959" y="569540"/>
                    <a:pt x="1577384" y="763755"/>
                  </a:cubicBezTo>
                  <a:cubicBezTo>
                    <a:pt x="1813063" y="703438"/>
                    <a:pt x="2048326" y="643739"/>
                    <a:pt x="2290626" y="581598"/>
                  </a:cubicBezTo>
                  <a:cubicBezTo>
                    <a:pt x="2311708" y="540968"/>
                    <a:pt x="2331799" y="492472"/>
                    <a:pt x="2361773" y="450651"/>
                  </a:cubicBezTo>
                  <a:cubicBezTo>
                    <a:pt x="2371869" y="436331"/>
                    <a:pt x="2411170" y="428692"/>
                    <a:pt x="2428281" y="436648"/>
                  </a:cubicBezTo>
                  <a:cubicBezTo>
                    <a:pt x="2445390" y="444605"/>
                    <a:pt x="2465751" y="483089"/>
                    <a:pt x="2459792" y="496603"/>
                  </a:cubicBezTo>
                  <a:cubicBezTo>
                    <a:pt x="2425298" y="573150"/>
                    <a:pt x="2386680" y="647812"/>
                    <a:pt x="2342604" y="719236"/>
                  </a:cubicBezTo>
                  <a:cubicBezTo>
                    <a:pt x="2289465" y="804779"/>
                    <a:pt x="2229631" y="886250"/>
                    <a:pt x="2156442" y="992882"/>
                  </a:cubicBezTo>
                  <a:cubicBezTo>
                    <a:pt x="2278327" y="979398"/>
                    <a:pt x="2337722" y="942603"/>
                    <a:pt x="2377128" y="855431"/>
                  </a:cubicBezTo>
                  <a:cubicBezTo>
                    <a:pt x="2465761" y="659839"/>
                    <a:pt x="2562641" y="468016"/>
                    <a:pt x="2657869" y="275977"/>
                  </a:cubicBezTo>
                  <a:cubicBezTo>
                    <a:pt x="2674054" y="243283"/>
                    <a:pt x="2698586" y="214875"/>
                    <a:pt x="2717845" y="186956"/>
                  </a:cubicBezTo>
                  <a:cubicBezTo>
                    <a:pt x="2806237" y="216514"/>
                    <a:pt x="2787557" y="272258"/>
                    <a:pt x="2765311" y="317949"/>
                  </a:cubicBezTo>
                  <a:cubicBezTo>
                    <a:pt x="2711831" y="429346"/>
                    <a:pt x="2652993" y="538024"/>
                    <a:pt x="2594672" y="646600"/>
                  </a:cubicBezTo>
                  <a:cubicBezTo>
                    <a:pt x="2561497" y="707847"/>
                    <a:pt x="2524716" y="767109"/>
                    <a:pt x="2479362" y="845766"/>
                  </a:cubicBezTo>
                  <a:cubicBezTo>
                    <a:pt x="2617711" y="845199"/>
                    <a:pt x="2702591" y="815269"/>
                    <a:pt x="2760035" y="696655"/>
                  </a:cubicBezTo>
                  <a:cubicBezTo>
                    <a:pt x="2856540" y="497384"/>
                    <a:pt x="2971491" y="307421"/>
                    <a:pt x="3075725" y="112019"/>
                  </a:cubicBezTo>
                  <a:cubicBezTo>
                    <a:pt x="3101604" y="62935"/>
                    <a:pt x="3122083" y="19198"/>
                    <a:pt x="3201798" y="48294"/>
                  </a:cubicBezTo>
                  <a:cubicBezTo>
                    <a:pt x="3169207" y="275435"/>
                    <a:pt x="2991779" y="439398"/>
                    <a:pt x="2921347" y="651331"/>
                  </a:cubicBezTo>
                  <a:cubicBezTo>
                    <a:pt x="3025885" y="675601"/>
                    <a:pt x="3037410" y="605132"/>
                    <a:pt x="3060603" y="556032"/>
                  </a:cubicBezTo>
                  <a:cubicBezTo>
                    <a:pt x="3142287" y="385430"/>
                    <a:pt x="3219232" y="212524"/>
                    <a:pt x="3300399" y="42022"/>
                  </a:cubicBezTo>
                  <a:close/>
                </a:path>
              </a:pathLst>
            </a:custGeom>
            <a:solidFill>
              <a:schemeClr val="tx1">
                <a:alpha val="13000"/>
              </a:schemeClr>
            </a:solidFill>
            <a:ln w="527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560DF2B-C95A-F8F1-E64F-37BCABFF8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90280" y="0"/>
              <a:ext cx="6401718" cy="6857999"/>
            </a:xfrm>
            <a:custGeom>
              <a:avLst/>
              <a:gdLst>
                <a:gd name="connsiteX0" fmla="*/ 13164 w 6401718"/>
                <a:gd name="connsiteY0" fmla="*/ 0 h 6857999"/>
                <a:gd name="connsiteX1" fmla="*/ 6401718 w 6401718"/>
                <a:gd name="connsiteY1" fmla="*/ 0 h 6857999"/>
                <a:gd name="connsiteX2" fmla="*/ 6401718 w 6401718"/>
                <a:gd name="connsiteY2" fmla="*/ 6857999 h 6857999"/>
                <a:gd name="connsiteX3" fmla="*/ 4837168 w 6401718"/>
                <a:gd name="connsiteY3" fmla="*/ 6857999 h 6857999"/>
                <a:gd name="connsiteX4" fmla="*/ 4970284 w 6401718"/>
                <a:gd name="connsiteY4" fmla="*/ 6566499 h 6857999"/>
                <a:gd name="connsiteX5" fmla="*/ 5441996 w 6401718"/>
                <a:gd name="connsiteY5" fmla="*/ 3607583 h 6857999"/>
                <a:gd name="connsiteX6" fmla="*/ 333189 w 6401718"/>
                <a:gd name="connsiteY6" fmla="*/ 1342399 h 6857999"/>
                <a:gd name="connsiteX7" fmla="*/ 10627 w 6401718"/>
                <a:gd name="connsiteY7" fmla="*/ 1715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01718" h="6857999">
                  <a:moveTo>
                    <a:pt x="13164" y="0"/>
                  </a:moveTo>
                  <a:lnTo>
                    <a:pt x="6401718" y="0"/>
                  </a:lnTo>
                  <a:lnTo>
                    <a:pt x="6401718" y="6857999"/>
                  </a:lnTo>
                  <a:lnTo>
                    <a:pt x="4837168" y="6857999"/>
                  </a:lnTo>
                  <a:lnTo>
                    <a:pt x="4970284" y="6566499"/>
                  </a:lnTo>
                  <a:cubicBezTo>
                    <a:pt x="5459272" y="5503700"/>
                    <a:pt x="5952697" y="4415857"/>
                    <a:pt x="5441996" y="3607583"/>
                  </a:cubicBezTo>
                  <a:cubicBezTo>
                    <a:pt x="4534017" y="2170575"/>
                    <a:pt x="1476973" y="3238952"/>
                    <a:pt x="333189" y="1342399"/>
                  </a:cubicBezTo>
                  <a:cubicBezTo>
                    <a:pt x="249159" y="1202652"/>
                    <a:pt x="-60917" y="673160"/>
                    <a:pt x="10627" y="17156"/>
                  </a:cubicBezTo>
                  <a:close/>
                </a:path>
              </a:pathLst>
            </a:custGeom>
            <a:solidFill>
              <a:schemeClr val="accent4"/>
            </a:solidFill>
            <a:ln w="4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4F6A04-3331-D4C7-3EAE-0F69B48A7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9567" y="5750376"/>
              <a:ext cx="5273226" cy="1169180"/>
            </a:xfrm>
            <a:custGeom>
              <a:avLst/>
              <a:gdLst>
                <a:gd name="connsiteX0" fmla="*/ 3480861 w 5400689"/>
                <a:gd name="connsiteY0" fmla="*/ 9 h 1188904"/>
                <a:gd name="connsiteX1" fmla="*/ 3799515 w 5400689"/>
                <a:gd name="connsiteY1" fmla="*/ 34963 h 1188904"/>
                <a:gd name="connsiteX2" fmla="*/ 5393241 w 5400689"/>
                <a:gd name="connsiteY2" fmla="*/ 1169180 h 1188904"/>
                <a:gd name="connsiteX3" fmla="*/ 5400689 w 5400689"/>
                <a:gd name="connsiteY3" fmla="*/ 1188904 h 1188904"/>
                <a:gd name="connsiteX4" fmla="*/ 0 w 5400689"/>
                <a:gd name="connsiteY4" fmla="*/ 1188904 h 1188904"/>
                <a:gd name="connsiteX5" fmla="*/ 259507 w 5400689"/>
                <a:gd name="connsiteY5" fmla="*/ 1076708 h 1188904"/>
                <a:gd name="connsiteX6" fmla="*/ 1032152 w 5400689"/>
                <a:gd name="connsiteY6" fmla="*/ 750675 h 1188904"/>
                <a:gd name="connsiteX7" fmla="*/ 3480861 w 5400689"/>
                <a:gd name="connsiteY7" fmla="*/ 9 h 1188904"/>
                <a:gd name="connsiteX0" fmla="*/ 5400689 w 5492129"/>
                <a:gd name="connsiteY0" fmla="*/ 1188904 h 1280344"/>
                <a:gd name="connsiteX1" fmla="*/ 0 w 5492129"/>
                <a:gd name="connsiteY1" fmla="*/ 1188904 h 1280344"/>
                <a:gd name="connsiteX2" fmla="*/ 259507 w 5492129"/>
                <a:gd name="connsiteY2" fmla="*/ 1076708 h 1280344"/>
                <a:gd name="connsiteX3" fmla="*/ 1032152 w 5492129"/>
                <a:gd name="connsiteY3" fmla="*/ 750675 h 1280344"/>
                <a:gd name="connsiteX4" fmla="*/ 3480861 w 5492129"/>
                <a:gd name="connsiteY4" fmla="*/ 9 h 1280344"/>
                <a:gd name="connsiteX5" fmla="*/ 3799515 w 5492129"/>
                <a:gd name="connsiteY5" fmla="*/ 34963 h 1280344"/>
                <a:gd name="connsiteX6" fmla="*/ 5393241 w 5492129"/>
                <a:gd name="connsiteY6" fmla="*/ 1169180 h 1280344"/>
                <a:gd name="connsiteX7" fmla="*/ 5492129 w 5492129"/>
                <a:gd name="connsiteY7" fmla="*/ 1280344 h 1280344"/>
                <a:gd name="connsiteX0" fmla="*/ 5400689 w 5400689"/>
                <a:gd name="connsiteY0" fmla="*/ 1188904 h 1188904"/>
                <a:gd name="connsiteX1" fmla="*/ 0 w 5400689"/>
                <a:gd name="connsiteY1" fmla="*/ 1188904 h 1188904"/>
                <a:gd name="connsiteX2" fmla="*/ 259507 w 5400689"/>
                <a:gd name="connsiteY2" fmla="*/ 1076708 h 1188904"/>
                <a:gd name="connsiteX3" fmla="*/ 1032152 w 5400689"/>
                <a:gd name="connsiteY3" fmla="*/ 750675 h 1188904"/>
                <a:gd name="connsiteX4" fmla="*/ 3480861 w 5400689"/>
                <a:gd name="connsiteY4" fmla="*/ 9 h 1188904"/>
                <a:gd name="connsiteX5" fmla="*/ 3799515 w 5400689"/>
                <a:gd name="connsiteY5" fmla="*/ 34963 h 1188904"/>
                <a:gd name="connsiteX6" fmla="*/ 5393241 w 5400689"/>
                <a:gd name="connsiteY6" fmla="*/ 1169180 h 1188904"/>
                <a:gd name="connsiteX0" fmla="*/ 0 w 5393241"/>
                <a:gd name="connsiteY0" fmla="*/ 1188904 h 1188904"/>
                <a:gd name="connsiteX1" fmla="*/ 259507 w 5393241"/>
                <a:gd name="connsiteY1" fmla="*/ 1076708 h 1188904"/>
                <a:gd name="connsiteX2" fmla="*/ 1032152 w 5393241"/>
                <a:gd name="connsiteY2" fmla="*/ 750675 h 1188904"/>
                <a:gd name="connsiteX3" fmla="*/ 3480861 w 5393241"/>
                <a:gd name="connsiteY3" fmla="*/ 9 h 1188904"/>
                <a:gd name="connsiteX4" fmla="*/ 3799515 w 5393241"/>
                <a:gd name="connsiteY4" fmla="*/ 34963 h 1188904"/>
                <a:gd name="connsiteX5" fmla="*/ 5393241 w 5393241"/>
                <a:gd name="connsiteY5" fmla="*/ 1169180 h 1188904"/>
                <a:gd name="connsiteX0" fmla="*/ 0 w 5250366"/>
                <a:gd name="connsiteY0" fmla="*/ 1126039 h 1169180"/>
                <a:gd name="connsiteX1" fmla="*/ 116632 w 5250366"/>
                <a:gd name="connsiteY1" fmla="*/ 1076708 h 1169180"/>
                <a:gd name="connsiteX2" fmla="*/ 889277 w 5250366"/>
                <a:gd name="connsiteY2" fmla="*/ 750675 h 1169180"/>
                <a:gd name="connsiteX3" fmla="*/ 3337986 w 5250366"/>
                <a:gd name="connsiteY3" fmla="*/ 9 h 1169180"/>
                <a:gd name="connsiteX4" fmla="*/ 3656640 w 5250366"/>
                <a:gd name="connsiteY4" fmla="*/ 34963 h 1169180"/>
                <a:gd name="connsiteX5" fmla="*/ 5250366 w 5250366"/>
                <a:gd name="connsiteY5" fmla="*/ 1169180 h 1169180"/>
                <a:gd name="connsiteX0" fmla="*/ 0 w 5273226"/>
                <a:gd name="connsiteY0" fmla="*/ 1135564 h 1169180"/>
                <a:gd name="connsiteX1" fmla="*/ 139492 w 5273226"/>
                <a:gd name="connsiteY1" fmla="*/ 1076708 h 1169180"/>
                <a:gd name="connsiteX2" fmla="*/ 912137 w 5273226"/>
                <a:gd name="connsiteY2" fmla="*/ 750675 h 1169180"/>
                <a:gd name="connsiteX3" fmla="*/ 3360846 w 5273226"/>
                <a:gd name="connsiteY3" fmla="*/ 9 h 1169180"/>
                <a:gd name="connsiteX4" fmla="*/ 3679500 w 5273226"/>
                <a:gd name="connsiteY4" fmla="*/ 34963 h 1169180"/>
                <a:gd name="connsiteX5" fmla="*/ 5273226 w 5273226"/>
                <a:gd name="connsiteY5" fmla="*/ 1169180 h 116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226" h="1169180">
                  <a:moveTo>
                    <a:pt x="0" y="1135564"/>
                  </a:moveTo>
                  <a:lnTo>
                    <a:pt x="139492" y="1076708"/>
                  </a:lnTo>
                  <a:lnTo>
                    <a:pt x="912137" y="750675"/>
                  </a:lnTo>
                  <a:cubicBezTo>
                    <a:pt x="2354904" y="146401"/>
                    <a:pt x="2981132" y="1306"/>
                    <a:pt x="3360846" y="9"/>
                  </a:cubicBezTo>
                  <a:cubicBezTo>
                    <a:pt x="3487417" y="-424"/>
                    <a:pt x="3586598" y="15121"/>
                    <a:pt x="3679500" y="34963"/>
                  </a:cubicBezTo>
                  <a:cubicBezTo>
                    <a:pt x="4251313" y="157103"/>
                    <a:pt x="4990416" y="528605"/>
                    <a:pt x="5273226" y="1169180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87ACFB-02E0-79F1-D5B0-E8B18598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06849" y="3200881"/>
              <a:ext cx="4200862" cy="3685693"/>
            </a:xfrm>
            <a:custGeom>
              <a:avLst/>
              <a:gdLst>
                <a:gd name="connsiteX0" fmla="*/ 4095553 w 4261350"/>
                <a:gd name="connsiteY0" fmla="*/ 1025 h 3718078"/>
                <a:gd name="connsiteX1" fmla="*/ 4195147 w 4261350"/>
                <a:gd name="connsiteY1" fmla="*/ 9904 h 3718078"/>
                <a:gd name="connsiteX2" fmla="*/ 4261350 w 4261350"/>
                <a:gd name="connsiteY2" fmla="*/ 21789 h 3718078"/>
                <a:gd name="connsiteX3" fmla="*/ 4261350 w 4261350"/>
                <a:gd name="connsiteY3" fmla="*/ 3718077 h 3718078"/>
                <a:gd name="connsiteX4" fmla="*/ 0 w 4261350"/>
                <a:gd name="connsiteY4" fmla="*/ 3718078 h 3718078"/>
                <a:gd name="connsiteX5" fmla="*/ 41809 w 4261350"/>
                <a:gd name="connsiteY5" fmla="*/ 3519677 h 3718078"/>
                <a:gd name="connsiteX6" fmla="*/ 817272 w 4261350"/>
                <a:gd name="connsiteY6" fmla="*/ 2444285 h 3718078"/>
                <a:gd name="connsiteX7" fmla="*/ 2666355 w 4261350"/>
                <a:gd name="connsiteY7" fmla="*/ 2522977 h 3718078"/>
                <a:gd name="connsiteX8" fmla="*/ 3155070 w 4261350"/>
                <a:gd name="connsiteY8" fmla="*/ 383844 h 3718078"/>
                <a:gd name="connsiteX9" fmla="*/ 3895887 w 4261350"/>
                <a:gd name="connsiteY9" fmla="*/ 10843 h 3718078"/>
                <a:gd name="connsiteX10" fmla="*/ 4095553 w 4261350"/>
                <a:gd name="connsiteY10" fmla="*/ 1025 h 3718078"/>
                <a:gd name="connsiteX0" fmla="*/ 4261350 w 4352790"/>
                <a:gd name="connsiteY0" fmla="*/ 21789 h 3718078"/>
                <a:gd name="connsiteX1" fmla="*/ 4261350 w 4352790"/>
                <a:gd name="connsiteY1" fmla="*/ 3718077 h 3718078"/>
                <a:gd name="connsiteX2" fmla="*/ 0 w 4352790"/>
                <a:gd name="connsiteY2" fmla="*/ 3718078 h 3718078"/>
                <a:gd name="connsiteX3" fmla="*/ 41809 w 4352790"/>
                <a:gd name="connsiteY3" fmla="*/ 3519677 h 3718078"/>
                <a:gd name="connsiteX4" fmla="*/ 817272 w 4352790"/>
                <a:gd name="connsiteY4" fmla="*/ 2444285 h 3718078"/>
                <a:gd name="connsiteX5" fmla="*/ 2666355 w 4352790"/>
                <a:gd name="connsiteY5" fmla="*/ 2522977 h 3718078"/>
                <a:gd name="connsiteX6" fmla="*/ 3155070 w 4352790"/>
                <a:gd name="connsiteY6" fmla="*/ 383844 h 3718078"/>
                <a:gd name="connsiteX7" fmla="*/ 3895887 w 4352790"/>
                <a:gd name="connsiteY7" fmla="*/ 10843 h 3718078"/>
                <a:gd name="connsiteX8" fmla="*/ 4095553 w 4352790"/>
                <a:gd name="connsiteY8" fmla="*/ 1025 h 3718078"/>
                <a:gd name="connsiteX9" fmla="*/ 4195147 w 4352790"/>
                <a:gd name="connsiteY9" fmla="*/ 9904 h 3718078"/>
                <a:gd name="connsiteX10" fmla="*/ 4352790 w 4352790"/>
                <a:gd name="connsiteY10" fmla="*/ 113229 h 3718078"/>
                <a:gd name="connsiteX0" fmla="*/ 4261350 w 4352790"/>
                <a:gd name="connsiteY0" fmla="*/ 3718077 h 3718078"/>
                <a:gd name="connsiteX1" fmla="*/ 0 w 4352790"/>
                <a:gd name="connsiteY1" fmla="*/ 3718078 h 3718078"/>
                <a:gd name="connsiteX2" fmla="*/ 41809 w 4352790"/>
                <a:gd name="connsiteY2" fmla="*/ 3519677 h 3718078"/>
                <a:gd name="connsiteX3" fmla="*/ 817272 w 4352790"/>
                <a:gd name="connsiteY3" fmla="*/ 2444285 h 3718078"/>
                <a:gd name="connsiteX4" fmla="*/ 2666355 w 4352790"/>
                <a:gd name="connsiteY4" fmla="*/ 2522977 h 3718078"/>
                <a:gd name="connsiteX5" fmla="*/ 3155070 w 4352790"/>
                <a:gd name="connsiteY5" fmla="*/ 383844 h 3718078"/>
                <a:gd name="connsiteX6" fmla="*/ 3895887 w 4352790"/>
                <a:gd name="connsiteY6" fmla="*/ 10843 h 3718078"/>
                <a:gd name="connsiteX7" fmla="*/ 4095553 w 4352790"/>
                <a:gd name="connsiteY7" fmla="*/ 1025 h 3718078"/>
                <a:gd name="connsiteX8" fmla="*/ 4195147 w 4352790"/>
                <a:gd name="connsiteY8" fmla="*/ 9904 h 3718078"/>
                <a:gd name="connsiteX9" fmla="*/ 4352790 w 4352790"/>
                <a:gd name="connsiteY9" fmla="*/ 113229 h 3718078"/>
                <a:gd name="connsiteX0" fmla="*/ 4261350 w 4261350"/>
                <a:gd name="connsiteY0" fmla="*/ 3718077 h 3718078"/>
                <a:gd name="connsiteX1" fmla="*/ 0 w 4261350"/>
                <a:gd name="connsiteY1" fmla="*/ 3718078 h 3718078"/>
                <a:gd name="connsiteX2" fmla="*/ 41809 w 4261350"/>
                <a:gd name="connsiteY2" fmla="*/ 3519677 h 3718078"/>
                <a:gd name="connsiteX3" fmla="*/ 817272 w 4261350"/>
                <a:gd name="connsiteY3" fmla="*/ 2444285 h 3718078"/>
                <a:gd name="connsiteX4" fmla="*/ 2666355 w 4261350"/>
                <a:gd name="connsiteY4" fmla="*/ 2522977 h 3718078"/>
                <a:gd name="connsiteX5" fmla="*/ 3155070 w 4261350"/>
                <a:gd name="connsiteY5" fmla="*/ 383844 h 3718078"/>
                <a:gd name="connsiteX6" fmla="*/ 3895887 w 4261350"/>
                <a:gd name="connsiteY6" fmla="*/ 10843 h 3718078"/>
                <a:gd name="connsiteX7" fmla="*/ 4095553 w 4261350"/>
                <a:gd name="connsiteY7" fmla="*/ 1025 h 3718078"/>
                <a:gd name="connsiteX8" fmla="*/ 4195147 w 4261350"/>
                <a:gd name="connsiteY8" fmla="*/ 9904 h 3718078"/>
                <a:gd name="connsiteX0" fmla="*/ 4261350 w 4261350"/>
                <a:gd name="connsiteY0" fmla="*/ 3718077 h 3718078"/>
                <a:gd name="connsiteX1" fmla="*/ 0 w 4261350"/>
                <a:gd name="connsiteY1" fmla="*/ 3718078 h 3718078"/>
                <a:gd name="connsiteX2" fmla="*/ 41809 w 4261350"/>
                <a:gd name="connsiteY2" fmla="*/ 3519677 h 3718078"/>
                <a:gd name="connsiteX3" fmla="*/ 817272 w 4261350"/>
                <a:gd name="connsiteY3" fmla="*/ 2444285 h 3718078"/>
                <a:gd name="connsiteX4" fmla="*/ 2666355 w 4261350"/>
                <a:gd name="connsiteY4" fmla="*/ 2522977 h 3718078"/>
                <a:gd name="connsiteX5" fmla="*/ 3155070 w 4261350"/>
                <a:gd name="connsiteY5" fmla="*/ 383844 h 3718078"/>
                <a:gd name="connsiteX6" fmla="*/ 3895887 w 4261350"/>
                <a:gd name="connsiteY6" fmla="*/ 10843 h 3718078"/>
                <a:gd name="connsiteX7" fmla="*/ 4095553 w 4261350"/>
                <a:gd name="connsiteY7" fmla="*/ 1025 h 3718078"/>
                <a:gd name="connsiteX8" fmla="*/ 4208482 w 4261350"/>
                <a:gd name="connsiteY8" fmla="*/ 11809 h 3718078"/>
                <a:gd name="connsiteX0" fmla="*/ 0 w 4208482"/>
                <a:gd name="connsiteY0" fmla="*/ 3718078 h 3718078"/>
                <a:gd name="connsiteX1" fmla="*/ 41809 w 4208482"/>
                <a:gd name="connsiteY1" fmla="*/ 3519677 h 3718078"/>
                <a:gd name="connsiteX2" fmla="*/ 817272 w 4208482"/>
                <a:gd name="connsiteY2" fmla="*/ 2444285 h 3718078"/>
                <a:gd name="connsiteX3" fmla="*/ 2666355 w 4208482"/>
                <a:gd name="connsiteY3" fmla="*/ 2522977 h 3718078"/>
                <a:gd name="connsiteX4" fmla="*/ 3155070 w 4208482"/>
                <a:gd name="connsiteY4" fmla="*/ 383844 h 3718078"/>
                <a:gd name="connsiteX5" fmla="*/ 3895887 w 4208482"/>
                <a:gd name="connsiteY5" fmla="*/ 10843 h 3718078"/>
                <a:gd name="connsiteX6" fmla="*/ 4095553 w 4208482"/>
                <a:gd name="connsiteY6" fmla="*/ 1025 h 3718078"/>
                <a:gd name="connsiteX7" fmla="*/ 4208482 w 4208482"/>
                <a:gd name="connsiteY7" fmla="*/ 11809 h 3718078"/>
                <a:gd name="connsiteX0" fmla="*/ 0 w 4200862"/>
                <a:gd name="connsiteY0" fmla="*/ 3685693 h 3685693"/>
                <a:gd name="connsiteX1" fmla="*/ 34189 w 4200862"/>
                <a:gd name="connsiteY1" fmla="*/ 3519677 h 3685693"/>
                <a:gd name="connsiteX2" fmla="*/ 809652 w 4200862"/>
                <a:gd name="connsiteY2" fmla="*/ 2444285 h 3685693"/>
                <a:gd name="connsiteX3" fmla="*/ 2658735 w 4200862"/>
                <a:gd name="connsiteY3" fmla="*/ 2522977 h 3685693"/>
                <a:gd name="connsiteX4" fmla="*/ 3147450 w 4200862"/>
                <a:gd name="connsiteY4" fmla="*/ 383844 h 3685693"/>
                <a:gd name="connsiteX5" fmla="*/ 3888267 w 4200862"/>
                <a:gd name="connsiteY5" fmla="*/ 10843 h 3685693"/>
                <a:gd name="connsiteX6" fmla="*/ 4087933 w 4200862"/>
                <a:gd name="connsiteY6" fmla="*/ 1025 h 3685693"/>
                <a:gd name="connsiteX7" fmla="*/ 4200862 w 4200862"/>
                <a:gd name="connsiteY7" fmla="*/ 11809 h 36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0862" h="3685693">
                  <a:moveTo>
                    <a:pt x="0" y="3685693"/>
                  </a:moveTo>
                  <a:lnTo>
                    <a:pt x="34189" y="3519677"/>
                  </a:lnTo>
                  <a:cubicBezTo>
                    <a:pt x="143250" y="3096532"/>
                    <a:pt x="385251" y="2638632"/>
                    <a:pt x="809652" y="2444285"/>
                  </a:cubicBezTo>
                  <a:cubicBezTo>
                    <a:pt x="1552651" y="2104138"/>
                    <a:pt x="2223408" y="2861345"/>
                    <a:pt x="2658735" y="2522977"/>
                  </a:cubicBezTo>
                  <a:cubicBezTo>
                    <a:pt x="3141721" y="2147516"/>
                    <a:pt x="2519853" y="1056810"/>
                    <a:pt x="3147450" y="383844"/>
                  </a:cubicBezTo>
                  <a:cubicBezTo>
                    <a:pt x="3423705" y="87567"/>
                    <a:pt x="3801363" y="23274"/>
                    <a:pt x="3888267" y="10843"/>
                  </a:cubicBezTo>
                  <a:cubicBezTo>
                    <a:pt x="3954998" y="1342"/>
                    <a:pt x="4021507" y="-1864"/>
                    <a:pt x="4087933" y="1025"/>
                  </a:cubicBezTo>
                  <a:cubicBezTo>
                    <a:pt x="4121145" y="2468"/>
                    <a:pt x="4167673" y="7342"/>
                    <a:pt x="4200862" y="11809"/>
                  </a:cubicBezTo>
                </a:path>
              </a:pathLst>
            </a:custGeom>
            <a:noFill/>
            <a:ln w="857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792" y="934329"/>
            <a:ext cx="5775875" cy="3741184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6264"/>
            <a:ext cx="7760483" cy="1557258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AFA3D7-6BA1-9ED5-AFF6-3C680C4AB2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1" y="1901952"/>
            <a:ext cx="7760483" cy="3877056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3000" b="0"/>
            </a:lvl1pPr>
            <a:lvl2pPr>
              <a:defRPr sz="24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F136732-DDBE-D764-94A6-BBBA765C3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283614" y="1364513"/>
            <a:ext cx="5961324" cy="3232297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AD0CC7-B1DC-6CDB-583A-B8E48B44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336554" y="0"/>
            <a:ext cx="3855446" cy="3657600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F2E86-E651-A2F3-254D-99AD9853853A}"/>
              </a:ext>
            </a:extLst>
          </p:cNvPr>
          <p:cNvSpPr txBox="1"/>
          <p:nvPr userDrawn="1"/>
        </p:nvSpPr>
        <p:spPr>
          <a:xfrm>
            <a:off x="4810539" y="6402404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 Hackathon 2023</a:t>
            </a:r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8188" y="193041"/>
            <a:ext cx="5697456" cy="2175256"/>
          </a:xfrm>
        </p:spPr>
        <p:txBody>
          <a:bodyPr anchor="b" anchorCtr="0"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E8B627-27B3-7EDE-7C21-8804F983C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857998"/>
            <a:chOff x="0" y="1"/>
            <a:chExt cx="12192000" cy="685799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BA04E2-C77D-D0F1-EC03-2F832DFA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1641237"/>
              <a:ext cx="12192000" cy="5216762"/>
            </a:xfrm>
            <a:custGeom>
              <a:avLst/>
              <a:gdLst>
                <a:gd name="connsiteX0" fmla="*/ 1849560 w 12192000"/>
                <a:gd name="connsiteY0" fmla="*/ 803 h 5216762"/>
                <a:gd name="connsiteX1" fmla="*/ 2779308 w 12192000"/>
                <a:gd name="connsiteY1" fmla="*/ 191654 h 5216762"/>
                <a:gd name="connsiteX2" fmla="*/ 3529993 w 12192000"/>
                <a:gd name="connsiteY2" fmla="*/ 614650 h 5216762"/>
                <a:gd name="connsiteX3" fmla="*/ 5271920 w 12192000"/>
                <a:gd name="connsiteY3" fmla="*/ 1300408 h 5216762"/>
                <a:gd name="connsiteX4" fmla="*/ 6940105 w 12192000"/>
                <a:gd name="connsiteY4" fmla="*/ 1192018 h 5216762"/>
                <a:gd name="connsiteX5" fmla="*/ 8301823 w 12192000"/>
                <a:gd name="connsiteY5" fmla="*/ 780730 h 5216762"/>
                <a:gd name="connsiteX6" fmla="*/ 12120288 w 12192000"/>
                <a:gd name="connsiteY6" fmla="*/ 561429 h 5216762"/>
                <a:gd name="connsiteX7" fmla="*/ 12192000 w 12192000"/>
                <a:gd name="connsiteY7" fmla="*/ 591187 h 5216762"/>
                <a:gd name="connsiteX8" fmla="*/ 12192000 w 12192000"/>
                <a:gd name="connsiteY8" fmla="*/ 5216762 h 5216762"/>
                <a:gd name="connsiteX9" fmla="*/ 0 w 12192000"/>
                <a:gd name="connsiteY9" fmla="*/ 5216762 h 5216762"/>
                <a:gd name="connsiteX10" fmla="*/ 0 w 12192000"/>
                <a:gd name="connsiteY10" fmla="*/ 671712 h 5216762"/>
                <a:gd name="connsiteX11" fmla="*/ 66994 w 12192000"/>
                <a:gd name="connsiteY11" fmla="*/ 616810 h 5216762"/>
                <a:gd name="connsiteX12" fmla="*/ 314608 w 12192000"/>
                <a:gd name="connsiteY12" fmla="*/ 447849 h 5216762"/>
                <a:gd name="connsiteX13" fmla="*/ 1849560 w 12192000"/>
                <a:gd name="connsiteY13" fmla="*/ 803 h 521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5216762">
                  <a:moveTo>
                    <a:pt x="1849560" y="803"/>
                  </a:moveTo>
                  <a:cubicBezTo>
                    <a:pt x="2158708" y="8598"/>
                    <a:pt x="2468821" y="73153"/>
                    <a:pt x="2779308" y="191654"/>
                  </a:cubicBezTo>
                  <a:cubicBezTo>
                    <a:pt x="3056080" y="297323"/>
                    <a:pt x="3289358" y="460148"/>
                    <a:pt x="3529993" y="614650"/>
                  </a:cubicBezTo>
                  <a:cubicBezTo>
                    <a:pt x="4050027" y="948769"/>
                    <a:pt x="4615367" y="1204778"/>
                    <a:pt x="5271920" y="1300408"/>
                  </a:cubicBezTo>
                  <a:cubicBezTo>
                    <a:pt x="5824635" y="1381128"/>
                    <a:pt x="6381038" y="1326165"/>
                    <a:pt x="6940105" y="1192018"/>
                  </a:cubicBezTo>
                  <a:cubicBezTo>
                    <a:pt x="7564423" y="1042204"/>
                    <a:pt x="7924583" y="909418"/>
                    <a:pt x="8301823" y="780730"/>
                  </a:cubicBezTo>
                  <a:cubicBezTo>
                    <a:pt x="8668653" y="655543"/>
                    <a:pt x="10619014" y="-9633"/>
                    <a:pt x="12120288" y="561429"/>
                  </a:cubicBezTo>
                  <a:lnTo>
                    <a:pt x="12192000" y="591187"/>
                  </a:lnTo>
                  <a:lnTo>
                    <a:pt x="12192000" y="5216762"/>
                  </a:lnTo>
                  <a:lnTo>
                    <a:pt x="0" y="5216762"/>
                  </a:lnTo>
                  <a:lnTo>
                    <a:pt x="0" y="671712"/>
                  </a:lnTo>
                  <a:lnTo>
                    <a:pt x="66994" y="616810"/>
                  </a:lnTo>
                  <a:cubicBezTo>
                    <a:pt x="145598" y="557990"/>
                    <a:pt x="228102" y="501632"/>
                    <a:pt x="314608" y="447849"/>
                  </a:cubicBezTo>
                  <a:cubicBezTo>
                    <a:pt x="821750" y="132484"/>
                    <a:pt x="1334314" y="-12190"/>
                    <a:pt x="1849560" y="803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52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A8F0DB-3D3D-DC0F-84AC-4386B58AD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>
              <a:off x="5591140" y="1"/>
              <a:ext cx="5362677" cy="590065"/>
            </a:xfrm>
            <a:custGeom>
              <a:avLst/>
              <a:gdLst>
                <a:gd name="connsiteX0" fmla="*/ 0 w 5362677"/>
                <a:gd name="connsiteY0" fmla="*/ 0 h 590065"/>
                <a:gd name="connsiteX1" fmla="*/ 5362677 w 5362677"/>
                <a:gd name="connsiteY1" fmla="*/ 0 h 590065"/>
                <a:gd name="connsiteX2" fmla="*/ 5169991 w 5362677"/>
                <a:gd name="connsiteY2" fmla="*/ 69942 h 590065"/>
                <a:gd name="connsiteX3" fmla="*/ 2860400 w 5362677"/>
                <a:gd name="connsiteY3" fmla="*/ 564669 h 590065"/>
                <a:gd name="connsiteX4" fmla="*/ 85760 w 5362677"/>
                <a:gd name="connsiteY4" fmla="*/ 60567 h 5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677" h="590065">
                  <a:moveTo>
                    <a:pt x="0" y="0"/>
                  </a:moveTo>
                  <a:lnTo>
                    <a:pt x="5362677" y="0"/>
                  </a:lnTo>
                  <a:lnTo>
                    <a:pt x="5169991" y="69942"/>
                  </a:lnTo>
                  <a:cubicBezTo>
                    <a:pt x="4068113" y="454981"/>
                    <a:pt x="3200546" y="538854"/>
                    <a:pt x="2860400" y="564669"/>
                  </a:cubicBezTo>
                  <a:cubicBezTo>
                    <a:pt x="1318014" y="681954"/>
                    <a:pt x="547573" y="372284"/>
                    <a:pt x="85760" y="6056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7000"/>
              </a:schemeClr>
            </a:solidFill>
            <a:ln w="449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60385"/>
            <a:ext cx="11107489" cy="1584790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991900"/>
            <a:ext cx="2425322" cy="3042943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548640" tIns="365760" rIns="548640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863" y="5173735"/>
            <a:ext cx="2423160" cy="376673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74879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991900"/>
            <a:ext cx="2425322" cy="3042943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548640" tIns="365760" rIns="548640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44123" y="5173735"/>
            <a:ext cx="2423160" cy="376673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74879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991900"/>
            <a:ext cx="2425322" cy="3042943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548640" tIns="365760" rIns="548640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4931" y="5173735"/>
            <a:ext cx="2423160" cy="376673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74879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991900"/>
            <a:ext cx="2425322" cy="3042943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548640" tIns="365760" rIns="548640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0401" y="5173735"/>
            <a:ext cx="2423160" cy="376673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74879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9" r:id="rId4"/>
    <p:sldLayoutId id="2147483672" r:id="rId5"/>
    <p:sldLayoutId id="2147483651" r:id="rId6"/>
    <p:sldLayoutId id="2147483682" r:id="rId7"/>
    <p:sldLayoutId id="2147483673" r:id="rId8"/>
    <p:sldLayoutId id="2147483674" r:id="rId9"/>
    <p:sldLayoutId id="2147483675" r:id="rId10"/>
    <p:sldLayoutId id="2147483676" r:id="rId11"/>
    <p:sldLayoutId id="2147483681" r:id="rId12"/>
    <p:sldLayoutId id="2147483653" r:id="rId13"/>
    <p:sldLayoutId id="2147483652" r:id="rId14"/>
    <p:sldLayoutId id="2147483680" r:id="rId15"/>
    <p:sldLayoutId id="2147483655" r:id="rId16"/>
    <p:sldLayoutId id="2147483679" r:id="rId17"/>
    <p:sldLayoutId id="2147483677" r:id="rId18"/>
    <p:sldLayoutId id="2147483656" r:id="rId19"/>
    <p:sldLayoutId id="2147483678" r:id="rId20"/>
    <p:sldLayoutId id="2147483654" r:id="rId2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56" y="286766"/>
            <a:ext cx="10217436" cy="1516524"/>
          </a:xfrm>
        </p:spPr>
        <p:txBody>
          <a:bodyPr anchor="b">
            <a:noAutofit/>
          </a:bodyPr>
          <a:lstStyle/>
          <a:p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Modelling Soil Carbon Content Across Georgia State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885" y="4334846"/>
            <a:ext cx="3222420" cy="191729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u="sng">
                <a:latin typeface="Verdana" panose="020B0604030504040204" pitchFamily="34" charset="0"/>
                <a:ea typeface="Verdana" panose="020B0604030504040204" pitchFamily="34" charset="0"/>
              </a:rPr>
              <a:t>Presented By: 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8000" err="1">
                <a:latin typeface="Verdana" panose="020B0604030504040204" pitchFamily="34" charset="0"/>
                <a:ea typeface="Verdana" panose="020B0604030504040204" pitchFamily="34" charset="0"/>
              </a:rPr>
              <a:t>Amrinder</a:t>
            </a:r>
            <a:r>
              <a:rPr lang="en-US" sz="8000">
                <a:latin typeface="Verdana" panose="020B0604030504040204" pitchFamily="34" charset="0"/>
                <a:ea typeface="Verdana" panose="020B0604030504040204" pitchFamily="34" charset="0"/>
              </a:rPr>
              <a:t> Jakhar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>
                <a:latin typeface="Verdana" panose="020B0604030504040204" pitchFamily="34" charset="0"/>
                <a:ea typeface="Verdana" panose="020B0604030504040204" pitchFamily="34" charset="0"/>
              </a:rPr>
              <a:t>Anish Bhattarai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>
                <a:latin typeface="Verdana" panose="020B0604030504040204" pitchFamily="34" charset="0"/>
                <a:ea typeface="Verdana" panose="020B0604030504040204" pitchFamily="34" charset="0"/>
              </a:rPr>
              <a:t>Binita Ghimire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>
                <a:latin typeface="Verdana" panose="020B0604030504040204" pitchFamily="34" charset="0"/>
                <a:ea typeface="Verdana" panose="020B0604030504040204" pitchFamily="34" charset="0"/>
              </a:rPr>
              <a:t>Rajneesh Sharma </a:t>
            </a:r>
          </a:p>
          <a:p>
            <a:endParaRPr lang="en-US"/>
          </a:p>
        </p:txBody>
      </p:sp>
      <p:pic>
        <p:nvPicPr>
          <p:cNvPr id="1028" name="Picture 4" descr="What is Soil Organic Carbon (SOC)?">
            <a:extLst>
              <a:ext uri="{FF2B5EF4-FFF2-40B4-BE49-F238E27FC236}">
                <a16:creationId xmlns:a16="http://schemas.microsoft.com/office/drawing/2014/main" id="{2B534B89-8041-6BCD-8B90-8AA88AE4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3" y="2352987"/>
            <a:ext cx="5197021" cy="36589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60" y="712347"/>
            <a:ext cx="4025577" cy="1791344"/>
          </a:xfrm>
        </p:spPr>
        <p:txBody>
          <a:bodyPr anchor="b">
            <a:normAutofit/>
          </a:bodyPr>
          <a:lstStyle/>
          <a:p>
            <a:r>
              <a:rPr lang="en-US"/>
              <a:t>Standardized Precipitation Index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801EE7-C3C0-5B30-EB9B-2C995032E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3117" y="126740"/>
            <a:ext cx="6965314" cy="34519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>
                <a:latin typeface="Verdana"/>
                <a:ea typeface="Verdana"/>
              </a:rPr>
              <a:t>Number of standard deviation by which precipitation anomaly deviate from mean. </a:t>
            </a:r>
            <a:endParaRPr lang="en-US" sz="2400"/>
          </a:p>
          <a:p>
            <a:pPr marL="457200" indent="-4572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>
                <a:latin typeface="Verdana"/>
                <a:ea typeface="Verdana"/>
              </a:rPr>
              <a:t>More comparable to across different climate regions</a:t>
            </a:r>
          </a:p>
          <a:p>
            <a:pPr algn="just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1C12D-C738-AD6C-2C0E-4F4C05BE54A8}"/>
              </a:ext>
            </a:extLst>
          </p:cNvPr>
          <p:cNvSpPr>
            <a:spLocks noGrp="1"/>
          </p:cNvSpPr>
          <p:nvPr/>
        </p:nvSpPr>
        <p:spPr>
          <a:xfrm>
            <a:off x="72611" y="4910646"/>
            <a:ext cx="4826515" cy="104503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Palmer Drought Severity Index (PDSI)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FA936-F9C9-0F13-E644-0C6E6D58A285}"/>
              </a:ext>
            </a:extLst>
          </p:cNvPr>
          <p:cNvSpPr>
            <a:spLocks noGrp="1"/>
          </p:cNvSpPr>
          <p:nvPr/>
        </p:nvSpPr>
        <p:spPr>
          <a:xfrm>
            <a:off x="5130234" y="3367645"/>
            <a:ext cx="7132553" cy="28277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30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1800"/>
              </a:spcBef>
              <a:buFont typeface="Wingdings" panose="02070309020205020404" pitchFamily="49" charset="0"/>
              <a:buChar char="v"/>
            </a:pPr>
            <a:r>
              <a:rPr lang="en-US" sz="2400">
                <a:latin typeface="Verdana"/>
                <a:ea typeface="Verdana"/>
              </a:rPr>
              <a:t>A standardized index based on a simplified soil water balance and estimates relative soil moisture conditions. </a:t>
            </a:r>
            <a:endParaRPr lang="en-US"/>
          </a:p>
          <a:p>
            <a:pPr marL="457200" indent="-4572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>
                <a:latin typeface="Verdana"/>
                <a:ea typeface="Verdana"/>
              </a:rPr>
              <a:t>Source:</a:t>
            </a:r>
            <a:r>
              <a:rPr lang="en-US" sz="2400">
                <a:solidFill>
                  <a:srgbClr val="202124"/>
                </a:solidFill>
                <a:latin typeface="Verdana"/>
                <a:ea typeface="Verdana"/>
              </a:rPr>
              <a:t> </a:t>
            </a:r>
            <a:r>
              <a:rPr lang="en-US" sz="2400" err="1">
                <a:solidFill>
                  <a:srgbClr val="202124"/>
                </a:solidFill>
                <a:latin typeface="Verdana"/>
                <a:ea typeface="Verdana"/>
              </a:rPr>
              <a:t>Gridmet</a:t>
            </a:r>
            <a:r>
              <a:rPr lang="en-US" sz="2400">
                <a:solidFill>
                  <a:srgbClr val="202124"/>
                </a:solidFill>
                <a:latin typeface="Verdana"/>
                <a:ea typeface="Verdana"/>
              </a:rPr>
              <a:t> Drought: CONUS Drought Indices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208B-F9AE-3413-B870-BA82D7F38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370" y="830765"/>
            <a:ext cx="8532417" cy="861328"/>
          </a:xfrm>
        </p:spPr>
        <p:txBody>
          <a:bodyPr/>
          <a:lstStyle/>
          <a:p>
            <a:r>
              <a:rPr lang="en-US"/>
              <a:t>Soil Texture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04D8F-02E1-9C7C-9B33-66EC4D62A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3965"/>
            <a:ext cx="11397343" cy="418656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/>
              <a:t>The proportion of sand, silt and clay sized particles that make up the mineral fraction of the soil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/>
              <a:t>Affect the physical structure and organic matter retention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/>
              <a:t>Clay-rich soils typically storing more carbon than sandy soils.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Verdana"/>
                <a:ea typeface="Verdana"/>
              </a:rPr>
              <a:t>Source: </a:t>
            </a:r>
            <a:r>
              <a:rPr lang="en-US" sz="2600">
                <a:solidFill>
                  <a:srgbClr val="202124"/>
                </a:solidFill>
                <a:latin typeface="Verdana"/>
                <a:ea typeface="Verdana"/>
              </a:rPr>
              <a:t>OpenLandMap Soil Texture Class (USDA System)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67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A9DB-6863-7BE4-4D9C-FE8253ED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791" y="260964"/>
            <a:ext cx="8532417" cy="861328"/>
          </a:xfrm>
        </p:spPr>
        <p:txBody>
          <a:bodyPr/>
          <a:lstStyle/>
          <a:p>
            <a:r>
              <a:rPr lang="en-US"/>
              <a:t>Crop Land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81A18-F1ED-0EB6-51FA-19032789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500920"/>
            <a:ext cx="11103429" cy="45828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Verdana"/>
                <a:ea typeface="Verdana"/>
              </a:rPr>
              <a:t>The types of crops grown, agricultural practices, and land use on a specific area of land.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Verdana"/>
                <a:ea typeface="Verdana"/>
              </a:rPr>
              <a:t>Provide idea on management practices like crop rotation, tillage practices, crop residue management, which affect sequestration or depletion of organic carbon.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6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792" y="934329"/>
            <a:ext cx="5775875" cy="3741184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Model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4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91463B-989B-A8D4-F878-0C7D2A6B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8" y="611172"/>
            <a:ext cx="10827832" cy="4836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750A21-57C2-8F65-E73E-674F7D42E8ED}"/>
              </a:ext>
            </a:extLst>
          </p:cNvPr>
          <p:cNvSpPr/>
          <p:nvPr/>
        </p:nvSpPr>
        <p:spPr>
          <a:xfrm>
            <a:off x="7218555" y="1252653"/>
            <a:ext cx="3373240" cy="59473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DD0EC8-66F1-C4F6-C5FA-AA4370C4EAB7}"/>
              </a:ext>
            </a:extLst>
          </p:cNvPr>
          <p:cNvSpPr/>
          <p:nvPr/>
        </p:nvSpPr>
        <p:spPr>
          <a:xfrm>
            <a:off x="3566530" y="1931018"/>
            <a:ext cx="5371167" cy="678365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03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EA080-F03C-F9D8-F4A4-E65B1D75F6B0}"/>
              </a:ext>
            </a:extLst>
          </p:cNvPr>
          <p:cNvSpPr txBox="1"/>
          <p:nvPr/>
        </p:nvSpPr>
        <p:spPr>
          <a:xfrm>
            <a:off x="501805" y="288072"/>
            <a:ext cx="68208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Target-oriented validation</a:t>
            </a:r>
            <a:endParaRPr lang="en-US" sz="240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1D26B-7434-1917-E23A-327BA82F0EEF}"/>
              </a:ext>
            </a:extLst>
          </p:cNvPr>
          <p:cNvSpPr/>
          <p:nvPr/>
        </p:nvSpPr>
        <p:spPr>
          <a:xfrm>
            <a:off x="1432699" y="1999553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9EA00-04A2-0234-79A9-46C2E277B6BB}"/>
              </a:ext>
            </a:extLst>
          </p:cNvPr>
          <p:cNvSpPr/>
          <p:nvPr/>
        </p:nvSpPr>
        <p:spPr>
          <a:xfrm>
            <a:off x="1432699" y="2715090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35E6A-AF10-32D8-3951-5017DE87EEC7}"/>
              </a:ext>
            </a:extLst>
          </p:cNvPr>
          <p:cNvSpPr/>
          <p:nvPr/>
        </p:nvSpPr>
        <p:spPr>
          <a:xfrm>
            <a:off x="1432698" y="4146162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C1D94-5B54-FEEA-D25B-A8CFCDD52356}"/>
              </a:ext>
            </a:extLst>
          </p:cNvPr>
          <p:cNvSpPr/>
          <p:nvPr/>
        </p:nvSpPr>
        <p:spPr>
          <a:xfrm>
            <a:off x="1432698" y="3430625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E154D-76F2-C08C-4198-98E397E526FC}"/>
              </a:ext>
            </a:extLst>
          </p:cNvPr>
          <p:cNvSpPr/>
          <p:nvPr/>
        </p:nvSpPr>
        <p:spPr>
          <a:xfrm>
            <a:off x="1432699" y="4861698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F5D9F-E29A-A621-0766-436C32CE99EB}"/>
              </a:ext>
            </a:extLst>
          </p:cNvPr>
          <p:cNvSpPr/>
          <p:nvPr/>
        </p:nvSpPr>
        <p:spPr>
          <a:xfrm>
            <a:off x="2157528" y="2008845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B3EA09-8681-DBDF-9F9F-1286A348AA63}"/>
              </a:ext>
            </a:extLst>
          </p:cNvPr>
          <p:cNvSpPr/>
          <p:nvPr/>
        </p:nvSpPr>
        <p:spPr>
          <a:xfrm>
            <a:off x="2157528" y="2724382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57868-5473-D9C1-14BC-A5D3A5DC133C}"/>
              </a:ext>
            </a:extLst>
          </p:cNvPr>
          <p:cNvSpPr/>
          <p:nvPr/>
        </p:nvSpPr>
        <p:spPr>
          <a:xfrm>
            <a:off x="2157527" y="4155454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4B3DE-0F08-F812-4162-F2A64D746550}"/>
              </a:ext>
            </a:extLst>
          </p:cNvPr>
          <p:cNvSpPr/>
          <p:nvPr/>
        </p:nvSpPr>
        <p:spPr>
          <a:xfrm>
            <a:off x="2157527" y="3439917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60CF34-C6E5-59A6-967C-52AAE58C9463}"/>
              </a:ext>
            </a:extLst>
          </p:cNvPr>
          <p:cNvSpPr/>
          <p:nvPr/>
        </p:nvSpPr>
        <p:spPr>
          <a:xfrm>
            <a:off x="2157528" y="4870990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437BB-761B-9681-69FF-7F459E4E8E96}"/>
              </a:ext>
            </a:extLst>
          </p:cNvPr>
          <p:cNvSpPr/>
          <p:nvPr/>
        </p:nvSpPr>
        <p:spPr>
          <a:xfrm>
            <a:off x="2938113" y="1999552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07C49-97C6-264D-AD30-4EE2EB27A7B0}"/>
              </a:ext>
            </a:extLst>
          </p:cNvPr>
          <p:cNvSpPr/>
          <p:nvPr/>
        </p:nvSpPr>
        <p:spPr>
          <a:xfrm>
            <a:off x="2938113" y="2715089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58F42-EF5E-B0E2-AE1F-686A5359461D}"/>
              </a:ext>
            </a:extLst>
          </p:cNvPr>
          <p:cNvSpPr/>
          <p:nvPr/>
        </p:nvSpPr>
        <p:spPr>
          <a:xfrm>
            <a:off x="2938112" y="4146161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84F4D8-4EC5-64F5-526F-05A79C593671}"/>
              </a:ext>
            </a:extLst>
          </p:cNvPr>
          <p:cNvSpPr/>
          <p:nvPr/>
        </p:nvSpPr>
        <p:spPr>
          <a:xfrm>
            <a:off x="2938112" y="3430624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09319-0D0D-61EB-4CB8-E2647E5D9DBB}"/>
              </a:ext>
            </a:extLst>
          </p:cNvPr>
          <p:cNvSpPr/>
          <p:nvPr/>
        </p:nvSpPr>
        <p:spPr>
          <a:xfrm>
            <a:off x="2938113" y="4861697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D9740A-D4D4-20E8-2510-B574BF0D5584}"/>
              </a:ext>
            </a:extLst>
          </p:cNvPr>
          <p:cNvSpPr/>
          <p:nvPr/>
        </p:nvSpPr>
        <p:spPr>
          <a:xfrm>
            <a:off x="3662942" y="2008845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2D95FB-66F9-662E-EEA4-5343E2679927}"/>
              </a:ext>
            </a:extLst>
          </p:cNvPr>
          <p:cNvSpPr/>
          <p:nvPr/>
        </p:nvSpPr>
        <p:spPr>
          <a:xfrm>
            <a:off x="3662942" y="2724382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03CBBF-22B5-8BE4-7264-7B9373F98860}"/>
              </a:ext>
            </a:extLst>
          </p:cNvPr>
          <p:cNvSpPr/>
          <p:nvPr/>
        </p:nvSpPr>
        <p:spPr>
          <a:xfrm>
            <a:off x="3662941" y="4155454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461A4-144E-AA12-1E7F-64BB595CA6BA}"/>
              </a:ext>
            </a:extLst>
          </p:cNvPr>
          <p:cNvSpPr/>
          <p:nvPr/>
        </p:nvSpPr>
        <p:spPr>
          <a:xfrm>
            <a:off x="3662941" y="3439917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7ACFF-B0ED-A34B-2638-C4F0BB398896}"/>
              </a:ext>
            </a:extLst>
          </p:cNvPr>
          <p:cNvSpPr/>
          <p:nvPr/>
        </p:nvSpPr>
        <p:spPr>
          <a:xfrm>
            <a:off x="3662942" y="4870990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F68DD-F71F-784D-733E-C8B90F57267B}"/>
              </a:ext>
            </a:extLst>
          </p:cNvPr>
          <p:cNvSpPr/>
          <p:nvPr/>
        </p:nvSpPr>
        <p:spPr>
          <a:xfrm>
            <a:off x="4341308" y="2008844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C73DF3-E183-E734-CF14-38C8ED625179}"/>
              </a:ext>
            </a:extLst>
          </p:cNvPr>
          <p:cNvSpPr/>
          <p:nvPr/>
        </p:nvSpPr>
        <p:spPr>
          <a:xfrm>
            <a:off x="4341308" y="2724381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03D115-C149-55B6-F084-DD4FD5A703FC}"/>
              </a:ext>
            </a:extLst>
          </p:cNvPr>
          <p:cNvSpPr/>
          <p:nvPr/>
        </p:nvSpPr>
        <p:spPr>
          <a:xfrm>
            <a:off x="4341307" y="4155453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123FF4-A2F8-6A5B-35DC-C6AAEC0733DA}"/>
              </a:ext>
            </a:extLst>
          </p:cNvPr>
          <p:cNvSpPr/>
          <p:nvPr/>
        </p:nvSpPr>
        <p:spPr>
          <a:xfrm>
            <a:off x="4341307" y="3439916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92D2A1-1EC1-BD7D-897B-9E6228DEE82D}"/>
              </a:ext>
            </a:extLst>
          </p:cNvPr>
          <p:cNvSpPr/>
          <p:nvPr/>
        </p:nvSpPr>
        <p:spPr>
          <a:xfrm>
            <a:off x="4341308" y="4870989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ACE5DF-1001-782B-4913-5552B2EA4809}"/>
              </a:ext>
            </a:extLst>
          </p:cNvPr>
          <p:cNvSpPr/>
          <p:nvPr/>
        </p:nvSpPr>
        <p:spPr>
          <a:xfrm>
            <a:off x="5066137" y="2018137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191806-61BC-2F6F-7083-AE3146A853A9}"/>
              </a:ext>
            </a:extLst>
          </p:cNvPr>
          <p:cNvSpPr/>
          <p:nvPr/>
        </p:nvSpPr>
        <p:spPr>
          <a:xfrm>
            <a:off x="5066137" y="2733674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310951-1475-A02E-0C71-AAA618CB9FBA}"/>
              </a:ext>
            </a:extLst>
          </p:cNvPr>
          <p:cNvSpPr/>
          <p:nvPr/>
        </p:nvSpPr>
        <p:spPr>
          <a:xfrm>
            <a:off x="5066136" y="4164746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228446-85E0-B4A8-A9A5-A7A60CE0C808}"/>
              </a:ext>
            </a:extLst>
          </p:cNvPr>
          <p:cNvSpPr/>
          <p:nvPr/>
        </p:nvSpPr>
        <p:spPr>
          <a:xfrm>
            <a:off x="5066136" y="3449209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8828A-9712-8843-1F16-6CF8C29346F0}"/>
              </a:ext>
            </a:extLst>
          </p:cNvPr>
          <p:cNvSpPr/>
          <p:nvPr/>
        </p:nvSpPr>
        <p:spPr>
          <a:xfrm>
            <a:off x="5066137" y="4880282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9454D3-06FD-CB30-22BD-E395203285F1}"/>
              </a:ext>
            </a:extLst>
          </p:cNvPr>
          <p:cNvSpPr txBox="1"/>
          <p:nvPr/>
        </p:nvSpPr>
        <p:spPr>
          <a:xfrm>
            <a:off x="501805" y="845634"/>
            <a:ext cx="3930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Total Data Available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EE476F-C969-0BB6-6E7E-A88320E9A8A3}"/>
              </a:ext>
            </a:extLst>
          </p:cNvPr>
          <p:cNvSpPr txBox="1"/>
          <p:nvPr/>
        </p:nvSpPr>
        <p:spPr>
          <a:xfrm>
            <a:off x="2062976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BA89B4-0ACB-3BEB-23C9-E14F73767394}"/>
              </a:ext>
            </a:extLst>
          </p:cNvPr>
          <p:cNvSpPr txBox="1"/>
          <p:nvPr/>
        </p:nvSpPr>
        <p:spPr>
          <a:xfrm>
            <a:off x="1356732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3D1895-0A67-A6D5-D7B2-07CF44DADACF}"/>
              </a:ext>
            </a:extLst>
          </p:cNvPr>
          <p:cNvSpPr txBox="1"/>
          <p:nvPr/>
        </p:nvSpPr>
        <p:spPr>
          <a:xfrm>
            <a:off x="2815683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D08827-6F73-C58B-E922-2A695C253E7F}"/>
              </a:ext>
            </a:extLst>
          </p:cNvPr>
          <p:cNvSpPr txBox="1"/>
          <p:nvPr/>
        </p:nvSpPr>
        <p:spPr>
          <a:xfrm>
            <a:off x="4274634" y="1709853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76E9E4-86B4-2247-DA8D-D69CD8279E93}"/>
              </a:ext>
            </a:extLst>
          </p:cNvPr>
          <p:cNvSpPr txBox="1"/>
          <p:nvPr/>
        </p:nvSpPr>
        <p:spPr>
          <a:xfrm>
            <a:off x="3540513" y="1691268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35C77D-F3AA-DF05-52CF-326E51D7C584}"/>
              </a:ext>
            </a:extLst>
          </p:cNvPr>
          <p:cNvSpPr txBox="1"/>
          <p:nvPr/>
        </p:nvSpPr>
        <p:spPr>
          <a:xfrm>
            <a:off x="4943707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F40A76-4077-CB99-3BA2-303A42A0FD65}"/>
              </a:ext>
            </a:extLst>
          </p:cNvPr>
          <p:cNvSpPr txBox="1"/>
          <p:nvPr/>
        </p:nvSpPr>
        <p:spPr>
          <a:xfrm>
            <a:off x="631902" y="2202366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D9F568-B4E8-BE5F-9986-D3F02499F21F}"/>
              </a:ext>
            </a:extLst>
          </p:cNvPr>
          <p:cNvSpPr txBox="1"/>
          <p:nvPr/>
        </p:nvSpPr>
        <p:spPr>
          <a:xfrm>
            <a:off x="631902" y="2917902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0FD350-93FE-95D2-806F-AF154ED1B5B5}"/>
              </a:ext>
            </a:extLst>
          </p:cNvPr>
          <p:cNvSpPr txBox="1"/>
          <p:nvPr/>
        </p:nvSpPr>
        <p:spPr>
          <a:xfrm>
            <a:off x="631902" y="3689195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5A9499-7C5D-680C-9F94-DEAB629BB925}"/>
              </a:ext>
            </a:extLst>
          </p:cNvPr>
          <p:cNvSpPr txBox="1"/>
          <p:nvPr/>
        </p:nvSpPr>
        <p:spPr>
          <a:xfrm>
            <a:off x="631901" y="4367560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65C7E0-4249-C650-403F-1AE81789AD4B}"/>
              </a:ext>
            </a:extLst>
          </p:cNvPr>
          <p:cNvSpPr txBox="1"/>
          <p:nvPr/>
        </p:nvSpPr>
        <p:spPr>
          <a:xfrm>
            <a:off x="631901" y="5129561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5</a:t>
            </a:r>
          </a:p>
        </p:txBody>
      </p:sp>
    </p:spTree>
    <p:extLst>
      <p:ext uri="{BB962C8B-B14F-4D97-AF65-F5344CB8AC3E}">
        <p14:creationId xmlns:p14="http://schemas.microsoft.com/office/powerpoint/2010/main" val="215348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EA080-F03C-F9D8-F4A4-E65B1D75F6B0}"/>
              </a:ext>
            </a:extLst>
          </p:cNvPr>
          <p:cNvSpPr txBox="1"/>
          <p:nvPr/>
        </p:nvSpPr>
        <p:spPr>
          <a:xfrm>
            <a:off x="501805" y="288072"/>
            <a:ext cx="68208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Target-oriented validation</a:t>
            </a:r>
            <a:endParaRPr lang="en-US" sz="240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1D26B-7434-1917-E23A-327BA82F0EEF}"/>
              </a:ext>
            </a:extLst>
          </p:cNvPr>
          <p:cNvSpPr/>
          <p:nvPr/>
        </p:nvSpPr>
        <p:spPr>
          <a:xfrm>
            <a:off x="1432699" y="1999553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9EA00-04A2-0234-79A9-46C2E277B6BB}"/>
              </a:ext>
            </a:extLst>
          </p:cNvPr>
          <p:cNvSpPr/>
          <p:nvPr/>
        </p:nvSpPr>
        <p:spPr>
          <a:xfrm>
            <a:off x="1432699" y="2715090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35E6A-AF10-32D8-3951-5017DE87EEC7}"/>
              </a:ext>
            </a:extLst>
          </p:cNvPr>
          <p:cNvSpPr/>
          <p:nvPr/>
        </p:nvSpPr>
        <p:spPr>
          <a:xfrm>
            <a:off x="1432698" y="4146162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C1D94-5B54-FEEA-D25B-A8CFCDD52356}"/>
              </a:ext>
            </a:extLst>
          </p:cNvPr>
          <p:cNvSpPr/>
          <p:nvPr/>
        </p:nvSpPr>
        <p:spPr>
          <a:xfrm>
            <a:off x="1618551" y="3439917"/>
            <a:ext cx="185854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E154D-76F2-C08C-4198-98E397E526FC}"/>
              </a:ext>
            </a:extLst>
          </p:cNvPr>
          <p:cNvSpPr/>
          <p:nvPr/>
        </p:nvSpPr>
        <p:spPr>
          <a:xfrm>
            <a:off x="1432699" y="4861698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F5D9F-E29A-A621-0766-436C32CE99EB}"/>
              </a:ext>
            </a:extLst>
          </p:cNvPr>
          <p:cNvSpPr/>
          <p:nvPr/>
        </p:nvSpPr>
        <p:spPr>
          <a:xfrm>
            <a:off x="2157528" y="2018137"/>
            <a:ext cx="185854" cy="6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B3EA09-8681-DBDF-9F9F-1286A348AA63}"/>
              </a:ext>
            </a:extLst>
          </p:cNvPr>
          <p:cNvSpPr/>
          <p:nvPr/>
        </p:nvSpPr>
        <p:spPr>
          <a:xfrm>
            <a:off x="2157528" y="2724382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57868-5473-D9C1-14BC-A5D3A5DC133C}"/>
              </a:ext>
            </a:extLst>
          </p:cNvPr>
          <p:cNvSpPr/>
          <p:nvPr/>
        </p:nvSpPr>
        <p:spPr>
          <a:xfrm>
            <a:off x="2157527" y="4155454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4B3DE-0F08-F812-4162-F2A64D746550}"/>
              </a:ext>
            </a:extLst>
          </p:cNvPr>
          <p:cNvSpPr/>
          <p:nvPr/>
        </p:nvSpPr>
        <p:spPr>
          <a:xfrm>
            <a:off x="2157527" y="3439917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60CF34-C6E5-59A6-967C-52AAE58C9463}"/>
              </a:ext>
            </a:extLst>
          </p:cNvPr>
          <p:cNvSpPr/>
          <p:nvPr/>
        </p:nvSpPr>
        <p:spPr>
          <a:xfrm>
            <a:off x="2157528" y="4870990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437BB-761B-9681-69FF-7F459E4E8E96}"/>
              </a:ext>
            </a:extLst>
          </p:cNvPr>
          <p:cNvSpPr/>
          <p:nvPr/>
        </p:nvSpPr>
        <p:spPr>
          <a:xfrm>
            <a:off x="2938113" y="1999552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07C49-97C6-264D-AD30-4EE2EB27A7B0}"/>
              </a:ext>
            </a:extLst>
          </p:cNvPr>
          <p:cNvSpPr/>
          <p:nvPr/>
        </p:nvSpPr>
        <p:spPr>
          <a:xfrm>
            <a:off x="3077503" y="2715089"/>
            <a:ext cx="23231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58F42-EF5E-B0E2-AE1F-686A5359461D}"/>
              </a:ext>
            </a:extLst>
          </p:cNvPr>
          <p:cNvSpPr/>
          <p:nvPr/>
        </p:nvSpPr>
        <p:spPr>
          <a:xfrm>
            <a:off x="2938112" y="4155453"/>
            <a:ext cx="185854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84F4D8-4EC5-64F5-526F-05A79C593671}"/>
              </a:ext>
            </a:extLst>
          </p:cNvPr>
          <p:cNvSpPr/>
          <p:nvPr/>
        </p:nvSpPr>
        <p:spPr>
          <a:xfrm>
            <a:off x="2938112" y="3430624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09319-0D0D-61EB-4CB8-E2647E5D9DBB}"/>
              </a:ext>
            </a:extLst>
          </p:cNvPr>
          <p:cNvSpPr/>
          <p:nvPr/>
        </p:nvSpPr>
        <p:spPr>
          <a:xfrm>
            <a:off x="2938113" y="4861697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D9740A-D4D4-20E8-2510-B574BF0D5584}"/>
              </a:ext>
            </a:extLst>
          </p:cNvPr>
          <p:cNvSpPr/>
          <p:nvPr/>
        </p:nvSpPr>
        <p:spPr>
          <a:xfrm>
            <a:off x="3662942" y="2008845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2D95FB-66F9-662E-EEA4-5343E2679927}"/>
              </a:ext>
            </a:extLst>
          </p:cNvPr>
          <p:cNvSpPr/>
          <p:nvPr/>
        </p:nvSpPr>
        <p:spPr>
          <a:xfrm>
            <a:off x="3662942" y="2724382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03CBBF-22B5-8BE4-7264-7B9373F98860}"/>
              </a:ext>
            </a:extLst>
          </p:cNvPr>
          <p:cNvSpPr/>
          <p:nvPr/>
        </p:nvSpPr>
        <p:spPr>
          <a:xfrm>
            <a:off x="3662941" y="4155454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461A4-144E-AA12-1E7F-64BB595CA6BA}"/>
              </a:ext>
            </a:extLst>
          </p:cNvPr>
          <p:cNvSpPr/>
          <p:nvPr/>
        </p:nvSpPr>
        <p:spPr>
          <a:xfrm>
            <a:off x="3662941" y="3439917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F68DD-F71F-784D-733E-C8B90F57267B}"/>
              </a:ext>
            </a:extLst>
          </p:cNvPr>
          <p:cNvSpPr/>
          <p:nvPr/>
        </p:nvSpPr>
        <p:spPr>
          <a:xfrm>
            <a:off x="4527161" y="2018136"/>
            <a:ext cx="185854" cy="6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C73DF3-E183-E734-CF14-38C8ED625179}"/>
              </a:ext>
            </a:extLst>
          </p:cNvPr>
          <p:cNvSpPr/>
          <p:nvPr/>
        </p:nvSpPr>
        <p:spPr>
          <a:xfrm>
            <a:off x="4341308" y="2724381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03D115-C149-55B6-F084-DD4FD5A703FC}"/>
              </a:ext>
            </a:extLst>
          </p:cNvPr>
          <p:cNvSpPr/>
          <p:nvPr/>
        </p:nvSpPr>
        <p:spPr>
          <a:xfrm>
            <a:off x="4341307" y="4155453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123FF4-A2F8-6A5B-35DC-C6AAEC0733DA}"/>
              </a:ext>
            </a:extLst>
          </p:cNvPr>
          <p:cNvSpPr/>
          <p:nvPr/>
        </p:nvSpPr>
        <p:spPr>
          <a:xfrm>
            <a:off x="4341307" y="3439916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92D2A1-1EC1-BD7D-897B-9E6228DEE82D}"/>
              </a:ext>
            </a:extLst>
          </p:cNvPr>
          <p:cNvSpPr/>
          <p:nvPr/>
        </p:nvSpPr>
        <p:spPr>
          <a:xfrm>
            <a:off x="4341308" y="4870989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ACE5DF-1001-782B-4913-5552B2EA4809}"/>
              </a:ext>
            </a:extLst>
          </p:cNvPr>
          <p:cNvSpPr/>
          <p:nvPr/>
        </p:nvSpPr>
        <p:spPr>
          <a:xfrm>
            <a:off x="5066137" y="2018137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191806-61BC-2F6F-7083-AE3146A853A9}"/>
              </a:ext>
            </a:extLst>
          </p:cNvPr>
          <p:cNvSpPr/>
          <p:nvPr/>
        </p:nvSpPr>
        <p:spPr>
          <a:xfrm>
            <a:off x="5066137" y="2733674"/>
            <a:ext cx="185854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310951-1475-A02E-0C71-AAA618CB9FBA}"/>
              </a:ext>
            </a:extLst>
          </p:cNvPr>
          <p:cNvSpPr/>
          <p:nvPr/>
        </p:nvSpPr>
        <p:spPr>
          <a:xfrm>
            <a:off x="5066136" y="4164746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228446-85E0-B4A8-A9A5-A7A60CE0C808}"/>
              </a:ext>
            </a:extLst>
          </p:cNvPr>
          <p:cNvSpPr/>
          <p:nvPr/>
        </p:nvSpPr>
        <p:spPr>
          <a:xfrm>
            <a:off x="5066136" y="3449209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8828A-9712-8843-1F16-6CF8C29346F0}"/>
              </a:ext>
            </a:extLst>
          </p:cNvPr>
          <p:cNvSpPr/>
          <p:nvPr/>
        </p:nvSpPr>
        <p:spPr>
          <a:xfrm>
            <a:off x="5066137" y="4880282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9454D3-06FD-CB30-22BD-E395203285F1}"/>
              </a:ext>
            </a:extLst>
          </p:cNvPr>
          <p:cNvSpPr txBox="1"/>
          <p:nvPr/>
        </p:nvSpPr>
        <p:spPr>
          <a:xfrm>
            <a:off x="501805" y="845634"/>
            <a:ext cx="3930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Random K fold validation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EE476F-C969-0BB6-6E7E-A88320E9A8A3}"/>
              </a:ext>
            </a:extLst>
          </p:cNvPr>
          <p:cNvSpPr txBox="1"/>
          <p:nvPr/>
        </p:nvSpPr>
        <p:spPr>
          <a:xfrm>
            <a:off x="2062976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BA89B4-0ACB-3BEB-23C9-E14F73767394}"/>
              </a:ext>
            </a:extLst>
          </p:cNvPr>
          <p:cNvSpPr txBox="1"/>
          <p:nvPr/>
        </p:nvSpPr>
        <p:spPr>
          <a:xfrm>
            <a:off x="1356732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3D1895-0A67-A6D5-D7B2-07CF44DADACF}"/>
              </a:ext>
            </a:extLst>
          </p:cNvPr>
          <p:cNvSpPr txBox="1"/>
          <p:nvPr/>
        </p:nvSpPr>
        <p:spPr>
          <a:xfrm>
            <a:off x="2815683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D08827-6F73-C58B-E922-2A695C253E7F}"/>
              </a:ext>
            </a:extLst>
          </p:cNvPr>
          <p:cNvSpPr txBox="1"/>
          <p:nvPr/>
        </p:nvSpPr>
        <p:spPr>
          <a:xfrm>
            <a:off x="4274634" y="1709853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76E9E4-86B4-2247-DA8D-D69CD8279E93}"/>
              </a:ext>
            </a:extLst>
          </p:cNvPr>
          <p:cNvSpPr txBox="1"/>
          <p:nvPr/>
        </p:nvSpPr>
        <p:spPr>
          <a:xfrm>
            <a:off x="3540513" y="1691268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35C77D-F3AA-DF05-52CF-326E51D7C584}"/>
              </a:ext>
            </a:extLst>
          </p:cNvPr>
          <p:cNvSpPr txBox="1"/>
          <p:nvPr/>
        </p:nvSpPr>
        <p:spPr>
          <a:xfrm>
            <a:off x="4943707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F40A76-4077-CB99-3BA2-303A42A0FD65}"/>
              </a:ext>
            </a:extLst>
          </p:cNvPr>
          <p:cNvSpPr txBox="1"/>
          <p:nvPr/>
        </p:nvSpPr>
        <p:spPr>
          <a:xfrm>
            <a:off x="631902" y="2202366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D9F568-B4E8-BE5F-9986-D3F02499F21F}"/>
              </a:ext>
            </a:extLst>
          </p:cNvPr>
          <p:cNvSpPr txBox="1"/>
          <p:nvPr/>
        </p:nvSpPr>
        <p:spPr>
          <a:xfrm>
            <a:off x="631902" y="2917902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0FD350-93FE-95D2-806F-AF154ED1B5B5}"/>
              </a:ext>
            </a:extLst>
          </p:cNvPr>
          <p:cNvSpPr txBox="1"/>
          <p:nvPr/>
        </p:nvSpPr>
        <p:spPr>
          <a:xfrm>
            <a:off x="631902" y="3689195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5A9499-7C5D-680C-9F94-DEAB629BB925}"/>
              </a:ext>
            </a:extLst>
          </p:cNvPr>
          <p:cNvSpPr txBox="1"/>
          <p:nvPr/>
        </p:nvSpPr>
        <p:spPr>
          <a:xfrm>
            <a:off x="631901" y="4367560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65C7E0-4249-C650-403F-1AE81789AD4B}"/>
              </a:ext>
            </a:extLst>
          </p:cNvPr>
          <p:cNvSpPr txBox="1"/>
          <p:nvPr/>
        </p:nvSpPr>
        <p:spPr>
          <a:xfrm>
            <a:off x="631901" y="5129561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57C57-33F8-F6A2-1859-49B1BDC8ED04}"/>
              </a:ext>
            </a:extLst>
          </p:cNvPr>
          <p:cNvSpPr txBox="1"/>
          <p:nvPr/>
        </p:nvSpPr>
        <p:spPr>
          <a:xfrm>
            <a:off x="2499731" y="1319561"/>
            <a:ext cx="1886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Training Dataset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AA5A3-EF4C-4E8E-5981-F6ED2D762664}"/>
              </a:ext>
            </a:extLst>
          </p:cNvPr>
          <p:cNvSpPr txBox="1"/>
          <p:nvPr/>
        </p:nvSpPr>
        <p:spPr>
          <a:xfrm>
            <a:off x="8214731" y="1347438"/>
            <a:ext cx="1886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Validation Dataset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DACFA1-302D-1FFA-933E-3B0365C374D3}"/>
              </a:ext>
            </a:extLst>
          </p:cNvPr>
          <p:cNvSpPr/>
          <p:nvPr/>
        </p:nvSpPr>
        <p:spPr>
          <a:xfrm>
            <a:off x="8058381" y="1934503"/>
            <a:ext cx="185854" cy="6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8398E8-1537-B3D5-D405-EDE0ACB1894D}"/>
              </a:ext>
            </a:extLst>
          </p:cNvPr>
          <p:cNvSpPr/>
          <p:nvPr/>
        </p:nvSpPr>
        <p:spPr>
          <a:xfrm>
            <a:off x="8708869" y="1934502"/>
            <a:ext cx="185854" cy="6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3E5786-7BA9-319D-FEDD-F1B65531C6CF}"/>
              </a:ext>
            </a:extLst>
          </p:cNvPr>
          <p:cNvSpPr/>
          <p:nvPr/>
        </p:nvSpPr>
        <p:spPr>
          <a:xfrm>
            <a:off x="8392918" y="2631454"/>
            <a:ext cx="185854" cy="6969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A0D094-1E71-BBC5-D6EE-1ED2760110B0}"/>
              </a:ext>
            </a:extLst>
          </p:cNvPr>
          <p:cNvSpPr/>
          <p:nvPr/>
        </p:nvSpPr>
        <p:spPr>
          <a:xfrm>
            <a:off x="9405820" y="2631453"/>
            <a:ext cx="185854" cy="6969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323F9-8149-1EE8-600F-C2DDB05CCFC2}"/>
              </a:ext>
            </a:extLst>
          </p:cNvPr>
          <p:cNvSpPr/>
          <p:nvPr/>
        </p:nvSpPr>
        <p:spPr>
          <a:xfrm>
            <a:off x="7547283" y="3449209"/>
            <a:ext cx="185854" cy="6969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A304A0-01D4-DEFC-3F41-967FED05D565}"/>
              </a:ext>
            </a:extLst>
          </p:cNvPr>
          <p:cNvSpPr/>
          <p:nvPr/>
        </p:nvSpPr>
        <p:spPr>
          <a:xfrm>
            <a:off x="8755333" y="4146161"/>
            <a:ext cx="185854" cy="6969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F553E3-04B6-1530-1BDF-C23F5C076E52}"/>
              </a:ext>
            </a:extLst>
          </p:cNvPr>
          <p:cNvSpPr/>
          <p:nvPr/>
        </p:nvSpPr>
        <p:spPr>
          <a:xfrm>
            <a:off x="9275722" y="4880282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8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EA080-F03C-F9D8-F4A4-E65B1D75F6B0}"/>
              </a:ext>
            </a:extLst>
          </p:cNvPr>
          <p:cNvSpPr txBox="1"/>
          <p:nvPr/>
        </p:nvSpPr>
        <p:spPr>
          <a:xfrm>
            <a:off x="501805" y="288072"/>
            <a:ext cx="68208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Target-oriented validation</a:t>
            </a:r>
            <a:endParaRPr lang="en-US" sz="240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1D26B-7434-1917-E23A-327BA82F0EEF}"/>
              </a:ext>
            </a:extLst>
          </p:cNvPr>
          <p:cNvSpPr/>
          <p:nvPr/>
        </p:nvSpPr>
        <p:spPr>
          <a:xfrm>
            <a:off x="1432699" y="1999553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9EA00-04A2-0234-79A9-46C2E277B6BB}"/>
              </a:ext>
            </a:extLst>
          </p:cNvPr>
          <p:cNvSpPr/>
          <p:nvPr/>
        </p:nvSpPr>
        <p:spPr>
          <a:xfrm>
            <a:off x="1432699" y="2715090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35E6A-AF10-32D8-3951-5017DE87EEC7}"/>
              </a:ext>
            </a:extLst>
          </p:cNvPr>
          <p:cNvSpPr/>
          <p:nvPr/>
        </p:nvSpPr>
        <p:spPr>
          <a:xfrm>
            <a:off x="1432698" y="4146162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C1D94-5B54-FEEA-D25B-A8CFCDD52356}"/>
              </a:ext>
            </a:extLst>
          </p:cNvPr>
          <p:cNvSpPr/>
          <p:nvPr/>
        </p:nvSpPr>
        <p:spPr>
          <a:xfrm>
            <a:off x="1432698" y="3430625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E154D-76F2-C08C-4198-98E397E526FC}"/>
              </a:ext>
            </a:extLst>
          </p:cNvPr>
          <p:cNvSpPr/>
          <p:nvPr/>
        </p:nvSpPr>
        <p:spPr>
          <a:xfrm>
            <a:off x="1432699" y="4861698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F5D9F-E29A-A621-0766-436C32CE99EB}"/>
              </a:ext>
            </a:extLst>
          </p:cNvPr>
          <p:cNvSpPr/>
          <p:nvPr/>
        </p:nvSpPr>
        <p:spPr>
          <a:xfrm>
            <a:off x="2157528" y="2008845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B3EA09-8681-DBDF-9F9F-1286A348AA63}"/>
              </a:ext>
            </a:extLst>
          </p:cNvPr>
          <p:cNvSpPr/>
          <p:nvPr/>
        </p:nvSpPr>
        <p:spPr>
          <a:xfrm>
            <a:off x="2157528" y="2724382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57868-5473-D9C1-14BC-A5D3A5DC133C}"/>
              </a:ext>
            </a:extLst>
          </p:cNvPr>
          <p:cNvSpPr/>
          <p:nvPr/>
        </p:nvSpPr>
        <p:spPr>
          <a:xfrm>
            <a:off x="2157527" y="4155454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4B3DE-0F08-F812-4162-F2A64D746550}"/>
              </a:ext>
            </a:extLst>
          </p:cNvPr>
          <p:cNvSpPr/>
          <p:nvPr/>
        </p:nvSpPr>
        <p:spPr>
          <a:xfrm>
            <a:off x="2157527" y="3439917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60CF34-C6E5-59A6-967C-52AAE58C9463}"/>
              </a:ext>
            </a:extLst>
          </p:cNvPr>
          <p:cNvSpPr/>
          <p:nvPr/>
        </p:nvSpPr>
        <p:spPr>
          <a:xfrm>
            <a:off x="2157528" y="4870990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437BB-761B-9681-69FF-7F459E4E8E96}"/>
              </a:ext>
            </a:extLst>
          </p:cNvPr>
          <p:cNvSpPr/>
          <p:nvPr/>
        </p:nvSpPr>
        <p:spPr>
          <a:xfrm>
            <a:off x="2938113" y="1999552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07C49-97C6-264D-AD30-4EE2EB27A7B0}"/>
              </a:ext>
            </a:extLst>
          </p:cNvPr>
          <p:cNvSpPr/>
          <p:nvPr/>
        </p:nvSpPr>
        <p:spPr>
          <a:xfrm>
            <a:off x="2938113" y="2715089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58F42-EF5E-B0E2-AE1F-686A5359461D}"/>
              </a:ext>
            </a:extLst>
          </p:cNvPr>
          <p:cNvSpPr/>
          <p:nvPr/>
        </p:nvSpPr>
        <p:spPr>
          <a:xfrm>
            <a:off x="2938112" y="4146161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84F4D8-4EC5-64F5-526F-05A79C593671}"/>
              </a:ext>
            </a:extLst>
          </p:cNvPr>
          <p:cNvSpPr/>
          <p:nvPr/>
        </p:nvSpPr>
        <p:spPr>
          <a:xfrm>
            <a:off x="2938112" y="3430624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09319-0D0D-61EB-4CB8-E2647E5D9DBB}"/>
              </a:ext>
            </a:extLst>
          </p:cNvPr>
          <p:cNvSpPr/>
          <p:nvPr/>
        </p:nvSpPr>
        <p:spPr>
          <a:xfrm>
            <a:off x="2938113" y="4861697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D9740A-D4D4-20E8-2510-B574BF0D5584}"/>
              </a:ext>
            </a:extLst>
          </p:cNvPr>
          <p:cNvSpPr/>
          <p:nvPr/>
        </p:nvSpPr>
        <p:spPr>
          <a:xfrm>
            <a:off x="3662942" y="2008845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2D95FB-66F9-662E-EEA4-5343E2679927}"/>
              </a:ext>
            </a:extLst>
          </p:cNvPr>
          <p:cNvSpPr/>
          <p:nvPr/>
        </p:nvSpPr>
        <p:spPr>
          <a:xfrm>
            <a:off x="3662942" y="2724382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03CBBF-22B5-8BE4-7264-7B9373F98860}"/>
              </a:ext>
            </a:extLst>
          </p:cNvPr>
          <p:cNvSpPr/>
          <p:nvPr/>
        </p:nvSpPr>
        <p:spPr>
          <a:xfrm>
            <a:off x="3662941" y="4155454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461A4-144E-AA12-1E7F-64BB595CA6BA}"/>
              </a:ext>
            </a:extLst>
          </p:cNvPr>
          <p:cNvSpPr/>
          <p:nvPr/>
        </p:nvSpPr>
        <p:spPr>
          <a:xfrm>
            <a:off x="3662941" y="3439917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7ACFF-B0ED-A34B-2638-C4F0BB398896}"/>
              </a:ext>
            </a:extLst>
          </p:cNvPr>
          <p:cNvSpPr/>
          <p:nvPr/>
        </p:nvSpPr>
        <p:spPr>
          <a:xfrm>
            <a:off x="3662942" y="4870990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F68DD-F71F-784D-733E-C8B90F57267B}"/>
              </a:ext>
            </a:extLst>
          </p:cNvPr>
          <p:cNvSpPr/>
          <p:nvPr/>
        </p:nvSpPr>
        <p:spPr>
          <a:xfrm>
            <a:off x="4341308" y="2008844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C73DF3-E183-E734-CF14-38C8ED625179}"/>
              </a:ext>
            </a:extLst>
          </p:cNvPr>
          <p:cNvSpPr/>
          <p:nvPr/>
        </p:nvSpPr>
        <p:spPr>
          <a:xfrm>
            <a:off x="4341308" y="2724381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03D115-C149-55B6-F084-DD4FD5A703FC}"/>
              </a:ext>
            </a:extLst>
          </p:cNvPr>
          <p:cNvSpPr/>
          <p:nvPr/>
        </p:nvSpPr>
        <p:spPr>
          <a:xfrm>
            <a:off x="4341307" y="4155453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123FF4-A2F8-6A5B-35DC-C6AAEC0733DA}"/>
              </a:ext>
            </a:extLst>
          </p:cNvPr>
          <p:cNvSpPr/>
          <p:nvPr/>
        </p:nvSpPr>
        <p:spPr>
          <a:xfrm>
            <a:off x="4341307" y="3439916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92D2A1-1EC1-BD7D-897B-9E6228DEE82D}"/>
              </a:ext>
            </a:extLst>
          </p:cNvPr>
          <p:cNvSpPr/>
          <p:nvPr/>
        </p:nvSpPr>
        <p:spPr>
          <a:xfrm>
            <a:off x="4341308" y="4870989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ACE5DF-1001-782B-4913-5552B2EA4809}"/>
              </a:ext>
            </a:extLst>
          </p:cNvPr>
          <p:cNvSpPr/>
          <p:nvPr/>
        </p:nvSpPr>
        <p:spPr>
          <a:xfrm>
            <a:off x="8950478" y="2008844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191806-61BC-2F6F-7083-AE3146A853A9}"/>
              </a:ext>
            </a:extLst>
          </p:cNvPr>
          <p:cNvSpPr/>
          <p:nvPr/>
        </p:nvSpPr>
        <p:spPr>
          <a:xfrm>
            <a:off x="8950478" y="2724381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310951-1475-A02E-0C71-AAA618CB9FBA}"/>
              </a:ext>
            </a:extLst>
          </p:cNvPr>
          <p:cNvSpPr/>
          <p:nvPr/>
        </p:nvSpPr>
        <p:spPr>
          <a:xfrm>
            <a:off x="8950477" y="4155453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228446-85E0-B4A8-A9A5-A7A60CE0C808}"/>
              </a:ext>
            </a:extLst>
          </p:cNvPr>
          <p:cNvSpPr/>
          <p:nvPr/>
        </p:nvSpPr>
        <p:spPr>
          <a:xfrm>
            <a:off x="8950477" y="3439916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8828A-9712-8843-1F16-6CF8C29346F0}"/>
              </a:ext>
            </a:extLst>
          </p:cNvPr>
          <p:cNvSpPr/>
          <p:nvPr/>
        </p:nvSpPr>
        <p:spPr>
          <a:xfrm>
            <a:off x="8950478" y="4870989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9454D3-06FD-CB30-22BD-E395203285F1}"/>
              </a:ext>
            </a:extLst>
          </p:cNvPr>
          <p:cNvSpPr txBox="1"/>
          <p:nvPr/>
        </p:nvSpPr>
        <p:spPr>
          <a:xfrm>
            <a:off x="501805" y="845634"/>
            <a:ext cx="3930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Leave Location Out – Spatial Blocking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EE476F-C969-0BB6-6E7E-A88320E9A8A3}"/>
              </a:ext>
            </a:extLst>
          </p:cNvPr>
          <p:cNvSpPr txBox="1"/>
          <p:nvPr/>
        </p:nvSpPr>
        <p:spPr>
          <a:xfrm>
            <a:off x="2062976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BA89B4-0ACB-3BEB-23C9-E14F73767394}"/>
              </a:ext>
            </a:extLst>
          </p:cNvPr>
          <p:cNvSpPr txBox="1"/>
          <p:nvPr/>
        </p:nvSpPr>
        <p:spPr>
          <a:xfrm>
            <a:off x="1356732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3D1895-0A67-A6D5-D7B2-07CF44DADACF}"/>
              </a:ext>
            </a:extLst>
          </p:cNvPr>
          <p:cNvSpPr txBox="1"/>
          <p:nvPr/>
        </p:nvSpPr>
        <p:spPr>
          <a:xfrm>
            <a:off x="2815683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D08827-6F73-C58B-E922-2A695C253E7F}"/>
              </a:ext>
            </a:extLst>
          </p:cNvPr>
          <p:cNvSpPr txBox="1"/>
          <p:nvPr/>
        </p:nvSpPr>
        <p:spPr>
          <a:xfrm>
            <a:off x="4274634" y="1709853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76E9E4-86B4-2247-DA8D-D69CD8279E93}"/>
              </a:ext>
            </a:extLst>
          </p:cNvPr>
          <p:cNvSpPr txBox="1"/>
          <p:nvPr/>
        </p:nvSpPr>
        <p:spPr>
          <a:xfrm>
            <a:off x="3540513" y="1691268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35C77D-F3AA-DF05-52CF-326E51D7C584}"/>
              </a:ext>
            </a:extLst>
          </p:cNvPr>
          <p:cNvSpPr txBox="1"/>
          <p:nvPr/>
        </p:nvSpPr>
        <p:spPr>
          <a:xfrm>
            <a:off x="8828049" y="1700561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F40A76-4077-CB99-3BA2-303A42A0FD65}"/>
              </a:ext>
            </a:extLst>
          </p:cNvPr>
          <p:cNvSpPr txBox="1"/>
          <p:nvPr/>
        </p:nvSpPr>
        <p:spPr>
          <a:xfrm>
            <a:off x="631902" y="2202366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D9F568-B4E8-BE5F-9986-D3F02499F21F}"/>
              </a:ext>
            </a:extLst>
          </p:cNvPr>
          <p:cNvSpPr txBox="1"/>
          <p:nvPr/>
        </p:nvSpPr>
        <p:spPr>
          <a:xfrm>
            <a:off x="631902" y="2917902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0FD350-93FE-95D2-806F-AF154ED1B5B5}"/>
              </a:ext>
            </a:extLst>
          </p:cNvPr>
          <p:cNvSpPr txBox="1"/>
          <p:nvPr/>
        </p:nvSpPr>
        <p:spPr>
          <a:xfrm>
            <a:off x="631902" y="3689195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5A9499-7C5D-680C-9F94-DEAB629BB925}"/>
              </a:ext>
            </a:extLst>
          </p:cNvPr>
          <p:cNvSpPr txBox="1"/>
          <p:nvPr/>
        </p:nvSpPr>
        <p:spPr>
          <a:xfrm>
            <a:off x="631901" y="4367560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65C7E0-4249-C650-403F-1AE81789AD4B}"/>
              </a:ext>
            </a:extLst>
          </p:cNvPr>
          <p:cNvSpPr txBox="1"/>
          <p:nvPr/>
        </p:nvSpPr>
        <p:spPr>
          <a:xfrm>
            <a:off x="631901" y="5129561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B8DF8-5E5B-D3DC-6900-86C91CAE104D}"/>
              </a:ext>
            </a:extLst>
          </p:cNvPr>
          <p:cNvSpPr txBox="1"/>
          <p:nvPr/>
        </p:nvSpPr>
        <p:spPr>
          <a:xfrm>
            <a:off x="2499731" y="1319561"/>
            <a:ext cx="1886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Training Dataset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DFD1CE-E823-01B3-A57A-CCE623A44BC1}"/>
              </a:ext>
            </a:extLst>
          </p:cNvPr>
          <p:cNvSpPr txBox="1"/>
          <p:nvPr/>
        </p:nvSpPr>
        <p:spPr>
          <a:xfrm>
            <a:off x="8214731" y="1347438"/>
            <a:ext cx="1886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Validation Dataset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6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EA080-F03C-F9D8-F4A4-E65B1D75F6B0}"/>
              </a:ext>
            </a:extLst>
          </p:cNvPr>
          <p:cNvSpPr txBox="1"/>
          <p:nvPr/>
        </p:nvSpPr>
        <p:spPr>
          <a:xfrm>
            <a:off x="501805" y="288072"/>
            <a:ext cx="68208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Target-oriented validation</a:t>
            </a:r>
            <a:endParaRPr lang="en-US" sz="240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1D26B-7434-1917-E23A-327BA82F0EEF}"/>
              </a:ext>
            </a:extLst>
          </p:cNvPr>
          <p:cNvSpPr/>
          <p:nvPr/>
        </p:nvSpPr>
        <p:spPr>
          <a:xfrm>
            <a:off x="1432699" y="1999553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9EA00-04A2-0234-79A9-46C2E277B6BB}"/>
              </a:ext>
            </a:extLst>
          </p:cNvPr>
          <p:cNvSpPr/>
          <p:nvPr/>
        </p:nvSpPr>
        <p:spPr>
          <a:xfrm>
            <a:off x="1432699" y="2715090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35E6A-AF10-32D8-3951-5017DE87EEC7}"/>
              </a:ext>
            </a:extLst>
          </p:cNvPr>
          <p:cNvSpPr/>
          <p:nvPr/>
        </p:nvSpPr>
        <p:spPr>
          <a:xfrm>
            <a:off x="1432698" y="4146162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C1D94-5B54-FEEA-D25B-A8CFCDD52356}"/>
              </a:ext>
            </a:extLst>
          </p:cNvPr>
          <p:cNvSpPr/>
          <p:nvPr/>
        </p:nvSpPr>
        <p:spPr>
          <a:xfrm>
            <a:off x="7575161" y="3272649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E154D-76F2-C08C-4198-98E397E526FC}"/>
              </a:ext>
            </a:extLst>
          </p:cNvPr>
          <p:cNvSpPr/>
          <p:nvPr/>
        </p:nvSpPr>
        <p:spPr>
          <a:xfrm>
            <a:off x="1432699" y="4861698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F5D9F-E29A-A621-0766-436C32CE99EB}"/>
              </a:ext>
            </a:extLst>
          </p:cNvPr>
          <p:cNvSpPr/>
          <p:nvPr/>
        </p:nvSpPr>
        <p:spPr>
          <a:xfrm>
            <a:off x="2157528" y="2008845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B3EA09-8681-DBDF-9F9F-1286A348AA63}"/>
              </a:ext>
            </a:extLst>
          </p:cNvPr>
          <p:cNvSpPr/>
          <p:nvPr/>
        </p:nvSpPr>
        <p:spPr>
          <a:xfrm>
            <a:off x="2157528" y="2724382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57868-5473-D9C1-14BC-A5D3A5DC133C}"/>
              </a:ext>
            </a:extLst>
          </p:cNvPr>
          <p:cNvSpPr/>
          <p:nvPr/>
        </p:nvSpPr>
        <p:spPr>
          <a:xfrm>
            <a:off x="2157527" y="4155454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4B3DE-0F08-F812-4162-F2A64D746550}"/>
              </a:ext>
            </a:extLst>
          </p:cNvPr>
          <p:cNvSpPr/>
          <p:nvPr/>
        </p:nvSpPr>
        <p:spPr>
          <a:xfrm>
            <a:off x="8299990" y="3281941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60CF34-C6E5-59A6-967C-52AAE58C9463}"/>
              </a:ext>
            </a:extLst>
          </p:cNvPr>
          <p:cNvSpPr/>
          <p:nvPr/>
        </p:nvSpPr>
        <p:spPr>
          <a:xfrm>
            <a:off x="2157528" y="4870990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437BB-761B-9681-69FF-7F459E4E8E96}"/>
              </a:ext>
            </a:extLst>
          </p:cNvPr>
          <p:cNvSpPr/>
          <p:nvPr/>
        </p:nvSpPr>
        <p:spPr>
          <a:xfrm>
            <a:off x="2938113" y="1999552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07C49-97C6-264D-AD30-4EE2EB27A7B0}"/>
              </a:ext>
            </a:extLst>
          </p:cNvPr>
          <p:cNvSpPr/>
          <p:nvPr/>
        </p:nvSpPr>
        <p:spPr>
          <a:xfrm>
            <a:off x="2938113" y="2715089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58F42-EF5E-B0E2-AE1F-686A5359461D}"/>
              </a:ext>
            </a:extLst>
          </p:cNvPr>
          <p:cNvSpPr/>
          <p:nvPr/>
        </p:nvSpPr>
        <p:spPr>
          <a:xfrm>
            <a:off x="2938112" y="4146161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84F4D8-4EC5-64F5-526F-05A79C593671}"/>
              </a:ext>
            </a:extLst>
          </p:cNvPr>
          <p:cNvSpPr/>
          <p:nvPr/>
        </p:nvSpPr>
        <p:spPr>
          <a:xfrm>
            <a:off x="9080575" y="3272648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09319-0D0D-61EB-4CB8-E2647E5D9DBB}"/>
              </a:ext>
            </a:extLst>
          </p:cNvPr>
          <p:cNvSpPr/>
          <p:nvPr/>
        </p:nvSpPr>
        <p:spPr>
          <a:xfrm>
            <a:off x="2938113" y="4861697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D9740A-D4D4-20E8-2510-B574BF0D5584}"/>
              </a:ext>
            </a:extLst>
          </p:cNvPr>
          <p:cNvSpPr/>
          <p:nvPr/>
        </p:nvSpPr>
        <p:spPr>
          <a:xfrm>
            <a:off x="3662942" y="2008845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2D95FB-66F9-662E-EEA4-5343E2679927}"/>
              </a:ext>
            </a:extLst>
          </p:cNvPr>
          <p:cNvSpPr/>
          <p:nvPr/>
        </p:nvSpPr>
        <p:spPr>
          <a:xfrm>
            <a:off x="3662942" y="2724382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03CBBF-22B5-8BE4-7264-7B9373F98860}"/>
              </a:ext>
            </a:extLst>
          </p:cNvPr>
          <p:cNvSpPr/>
          <p:nvPr/>
        </p:nvSpPr>
        <p:spPr>
          <a:xfrm>
            <a:off x="3662941" y="4155454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461A4-144E-AA12-1E7F-64BB595CA6BA}"/>
              </a:ext>
            </a:extLst>
          </p:cNvPr>
          <p:cNvSpPr/>
          <p:nvPr/>
        </p:nvSpPr>
        <p:spPr>
          <a:xfrm>
            <a:off x="9805404" y="3281941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7ACFF-B0ED-A34B-2638-C4F0BB398896}"/>
              </a:ext>
            </a:extLst>
          </p:cNvPr>
          <p:cNvSpPr/>
          <p:nvPr/>
        </p:nvSpPr>
        <p:spPr>
          <a:xfrm>
            <a:off x="3662942" y="4870990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F68DD-F71F-784D-733E-C8B90F57267B}"/>
              </a:ext>
            </a:extLst>
          </p:cNvPr>
          <p:cNvSpPr/>
          <p:nvPr/>
        </p:nvSpPr>
        <p:spPr>
          <a:xfrm>
            <a:off x="4341308" y="2008844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C73DF3-E183-E734-CF14-38C8ED625179}"/>
              </a:ext>
            </a:extLst>
          </p:cNvPr>
          <p:cNvSpPr/>
          <p:nvPr/>
        </p:nvSpPr>
        <p:spPr>
          <a:xfrm>
            <a:off x="4341308" y="2724381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03D115-C149-55B6-F084-DD4FD5A703FC}"/>
              </a:ext>
            </a:extLst>
          </p:cNvPr>
          <p:cNvSpPr/>
          <p:nvPr/>
        </p:nvSpPr>
        <p:spPr>
          <a:xfrm>
            <a:off x="4341307" y="4155453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123FF4-A2F8-6A5B-35DC-C6AAEC0733DA}"/>
              </a:ext>
            </a:extLst>
          </p:cNvPr>
          <p:cNvSpPr/>
          <p:nvPr/>
        </p:nvSpPr>
        <p:spPr>
          <a:xfrm>
            <a:off x="10483770" y="3281940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92D2A1-1EC1-BD7D-897B-9E6228DEE82D}"/>
              </a:ext>
            </a:extLst>
          </p:cNvPr>
          <p:cNvSpPr/>
          <p:nvPr/>
        </p:nvSpPr>
        <p:spPr>
          <a:xfrm>
            <a:off x="4341308" y="4870989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ACE5DF-1001-782B-4913-5552B2EA4809}"/>
              </a:ext>
            </a:extLst>
          </p:cNvPr>
          <p:cNvSpPr/>
          <p:nvPr/>
        </p:nvSpPr>
        <p:spPr>
          <a:xfrm>
            <a:off x="4982502" y="2018137"/>
            <a:ext cx="371707" cy="71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191806-61BC-2F6F-7083-AE3146A853A9}"/>
              </a:ext>
            </a:extLst>
          </p:cNvPr>
          <p:cNvSpPr/>
          <p:nvPr/>
        </p:nvSpPr>
        <p:spPr>
          <a:xfrm>
            <a:off x="4982502" y="2733674"/>
            <a:ext cx="371707" cy="715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310951-1475-A02E-0C71-AAA618CB9FBA}"/>
              </a:ext>
            </a:extLst>
          </p:cNvPr>
          <p:cNvSpPr/>
          <p:nvPr/>
        </p:nvSpPr>
        <p:spPr>
          <a:xfrm>
            <a:off x="4982501" y="4164746"/>
            <a:ext cx="371707" cy="7155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228446-85E0-B4A8-A9A5-A7A60CE0C808}"/>
              </a:ext>
            </a:extLst>
          </p:cNvPr>
          <p:cNvSpPr/>
          <p:nvPr/>
        </p:nvSpPr>
        <p:spPr>
          <a:xfrm>
            <a:off x="11124964" y="3291233"/>
            <a:ext cx="371707" cy="715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8828A-9712-8843-1F16-6CF8C29346F0}"/>
              </a:ext>
            </a:extLst>
          </p:cNvPr>
          <p:cNvSpPr/>
          <p:nvPr/>
        </p:nvSpPr>
        <p:spPr>
          <a:xfrm>
            <a:off x="4982502" y="4880282"/>
            <a:ext cx="371707" cy="7155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9454D3-06FD-CB30-22BD-E395203285F1}"/>
              </a:ext>
            </a:extLst>
          </p:cNvPr>
          <p:cNvSpPr txBox="1"/>
          <p:nvPr/>
        </p:nvSpPr>
        <p:spPr>
          <a:xfrm>
            <a:off x="501805" y="845634"/>
            <a:ext cx="3930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Leave Time Out – Temporal Blocking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EE476F-C969-0BB6-6E7E-A88320E9A8A3}"/>
              </a:ext>
            </a:extLst>
          </p:cNvPr>
          <p:cNvSpPr txBox="1"/>
          <p:nvPr/>
        </p:nvSpPr>
        <p:spPr>
          <a:xfrm>
            <a:off x="2062976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BA89B4-0ACB-3BEB-23C9-E14F73767394}"/>
              </a:ext>
            </a:extLst>
          </p:cNvPr>
          <p:cNvSpPr txBox="1"/>
          <p:nvPr/>
        </p:nvSpPr>
        <p:spPr>
          <a:xfrm>
            <a:off x="1356732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3D1895-0A67-A6D5-D7B2-07CF44DADACF}"/>
              </a:ext>
            </a:extLst>
          </p:cNvPr>
          <p:cNvSpPr txBox="1"/>
          <p:nvPr/>
        </p:nvSpPr>
        <p:spPr>
          <a:xfrm>
            <a:off x="2815683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D08827-6F73-C58B-E922-2A695C253E7F}"/>
              </a:ext>
            </a:extLst>
          </p:cNvPr>
          <p:cNvSpPr txBox="1"/>
          <p:nvPr/>
        </p:nvSpPr>
        <p:spPr>
          <a:xfrm>
            <a:off x="4274634" y="1709853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76E9E4-86B4-2247-DA8D-D69CD8279E93}"/>
              </a:ext>
            </a:extLst>
          </p:cNvPr>
          <p:cNvSpPr txBox="1"/>
          <p:nvPr/>
        </p:nvSpPr>
        <p:spPr>
          <a:xfrm>
            <a:off x="3540513" y="1691268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35C77D-F3AA-DF05-52CF-326E51D7C584}"/>
              </a:ext>
            </a:extLst>
          </p:cNvPr>
          <p:cNvSpPr txBox="1"/>
          <p:nvPr/>
        </p:nvSpPr>
        <p:spPr>
          <a:xfrm>
            <a:off x="4860073" y="1709854"/>
            <a:ext cx="6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Loc 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F40A76-4077-CB99-3BA2-303A42A0FD65}"/>
              </a:ext>
            </a:extLst>
          </p:cNvPr>
          <p:cNvSpPr txBox="1"/>
          <p:nvPr/>
        </p:nvSpPr>
        <p:spPr>
          <a:xfrm>
            <a:off x="631902" y="2202366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D9F568-B4E8-BE5F-9986-D3F02499F21F}"/>
              </a:ext>
            </a:extLst>
          </p:cNvPr>
          <p:cNvSpPr txBox="1"/>
          <p:nvPr/>
        </p:nvSpPr>
        <p:spPr>
          <a:xfrm>
            <a:off x="631902" y="2917902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0FD350-93FE-95D2-806F-AF154ED1B5B5}"/>
              </a:ext>
            </a:extLst>
          </p:cNvPr>
          <p:cNvSpPr txBox="1"/>
          <p:nvPr/>
        </p:nvSpPr>
        <p:spPr>
          <a:xfrm>
            <a:off x="6774365" y="3531219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5A9499-7C5D-680C-9F94-DEAB629BB925}"/>
              </a:ext>
            </a:extLst>
          </p:cNvPr>
          <p:cNvSpPr txBox="1"/>
          <p:nvPr/>
        </p:nvSpPr>
        <p:spPr>
          <a:xfrm>
            <a:off x="631901" y="4367560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65C7E0-4249-C650-403F-1AE81789AD4B}"/>
              </a:ext>
            </a:extLst>
          </p:cNvPr>
          <p:cNvSpPr txBox="1"/>
          <p:nvPr/>
        </p:nvSpPr>
        <p:spPr>
          <a:xfrm>
            <a:off x="631901" y="5129561"/>
            <a:ext cx="910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Time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B8DF8-5E5B-D3DC-6900-86C91CAE104D}"/>
              </a:ext>
            </a:extLst>
          </p:cNvPr>
          <p:cNvSpPr txBox="1"/>
          <p:nvPr/>
        </p:nvSpPr>
        <p:spPr>
          <a:xfrm>
            <a:off x="2499731" y="1319561"/>
            <a:ext cx="1886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Training Dataset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DFD1CE-E823-01B3-A57A-CCE623A44BC1}"/>
              </a:ext>
            </a:extLst>
          </p:cNvPr>
          <p:cNvSpPr txBox="1"/>
          <p:nvPr/>
        </p:nvSpPr>
        <p:spPr>
          <a:xfrm>
            <a:off x="8214731" y="1347438"/>
            <a:ext cx="1886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Validation Dataset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96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A9DB-6863-7BE4-4D9C-FE8253ED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791" y="269292"/>
            <a:ext cx="8532417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Training and Testing Split </a:t>
            </a:r>
            <a:endParaRPr lang="en-US"/>
          </a:p>
        </p:txBody>
      </p:sp>
      <p:pic>
        <p:nvPicPr>
          <p:cNvPr id="6" name="Picture 5" descr="A map of the state of georgia&#10;&#10;Description automatically generated">
            <a:extLst>
              <a:ext uri="{FF2B5EF4-FFF2-40B4-BE49-F238E27FC236}">
                <a16:creationId xmlns:a16="http://schemas.microsoft.com/office/drawing/2014/main" id="{6DF4A74B-51C6-9D2F-722B-1F2AA3A7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76" y="1187245"/>
            <a:ext cx="5135651" cy="5405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D04CF-3359-AB34-6B2F-FA5EC3CFF304}"/>
              </a:ext>
            </a:extLst>
          </p:cNvPr>
          <p:cNvSpPr txBox="1"/>
          <p:nvPr/>
        </p:nvSpPr>
        <p:spPr>
          <a:xfrm>
            <a:off x="6341806" y="2421193"/>
            <a:ext cx="27776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Training: 78 points</a:t>
            </a:r>
          </a:p>
          <a:p>
            <a:endParaRPr lang="en-US" b="1"/>
          </a:p>
          <a:p>
            <a:r>
              <a:rPr lang="en-US" b="1"/>
              <a:t>Testing: 25 points</a:t>
            </a:r>
          </a:p>
        </p:txBody>
      </p:sp>
    </p:spTree>
    <p:extLst>
      <p:ext uri="{BB962C8B-B14F-4D97-AF65-F5344CB8AC3E}">
        <p14:creationId xmlns:p14="http://schemas.microsoft.com/office/powerpoint/2010/main" val="263916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42" y="1627632"/>
            <a:ext cx="5467815" cy="2442780"/>
          </a:xfrm>
        </p:spPr>
        <p:txBody>
          <a:bodyPr/>
          <a:lstStyle/>
          <a:p>
            <a:r>
              <a:rPr lang="en-US" sz="4000" b="1">
                <a:latin typeface="Verdana" panose="020B0604030504040204" pitchFamily="34" charset="0"/>
                <a:ea typeface="Verdana" panose="020B0604030504040204" pitchFamily="34" charset="0"/>
              </a:rPr>
              <a:t>Outline</a:t>
            </a:r>
            <a:r>
              <a:rPr lang="en-US" sz="50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387149"/>
              </p:ext>
            </p:extLst>
          </p:nvPr>
        </p:nvGraphicFramePr>
        <p:xfrm>
          <a:off x="7791450" y="1169988"/>
          <a:ext cx="4132263" cy="4838913"/>
        </p:xfrm>
        <a:graphic>
          <a:graphicData uri="http://schemas.openxmlformats.org/drawingml/2006/table">
            <a:tbl>
              <a:tblPr firstRow="1" bandRow="1"/>
              <a:tblGrid>
                <a:gridCol w="4132263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556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  <a:cs typeface="Gill Sans Light"/>
                        </a:rPr>
                        <a:t>BACKGROUND</a:t>
                      </a:r>
                      <a:endParaRPr lang="en-US" sz="2400">
                        <a:latin typeface="Verdana" panose="020B0604030504040204" pitchFamily="34" charset="0"/>
                        <a:ea typeface="Verdana" panose="020B0604030504040204" pitchFamily="34" charset="0"/>
                        <a:cs typeface="Gill Sans Light" panose="020B0302020104020203" pitchFamily="34" charset="-79"/>
                      </a:endParaRPr>
                    </a:p>
                    <a:p>
                      <a:pPr algn="r"/>
                      <a:r>
                        <a:rPr lang="en-US" sz="180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05424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 panose="020B0604030504040204" pitchFamily="34" charset="0"/>
                          <a:ea typeface="Verdana" panose="020B0604030504040204" pitchFamily="34" charset="0"/>
                          <a:cs typeface="Gill Sans Light" panose="020B0302020104020203" pitchFamily="34" charset="-79"/>
                        </a:rPr>
                        <a:t>OBJECTVIES 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07576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 panose="020B0604030504040204" pitchFamily="34" charset="0"/>
                          <a:ea typeface="Verdana" panose="020B0604030504040204" pitchFamily="34" charset="0"/>
                          <a:cs typeface="Gill Sans Light" panose="020B0302020104020203" pitchFamily="34" charset="-79"/>
                        </a:rPr>
                        <a:t>METHOD 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0327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 panose="020B0604030504040204" pitchFamily="34" charset="0"/>
                          <a:ea typeface="Verdana" panose="020B0604030504040204" pitchFamily="34" charset="0"/>
                          <a:cs typeface="Gill Sans Light" panose="020B0302020104020203" pitchFamily="34" charset="-79"/>
                        </a:rPr>
                        <a:t>RESULTS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12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9205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 panose="020B0604030504040204" pitchFamily="34" charset="0"/>
                          <a:ea typeface="Verdana" panose="020B0604030504040204" pitchFamily="34" charset="0"/>
                          <a:cs typeface="Gill Sans Light" panose="020B0302020104020203" pitchFamily="34" charset="-79"/>
                        </a:rPr>
                        <a:t>CONCLUSION 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18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A9DB-6863-7BE4-4D9C-FE8253ED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791" y="244711"/>
            <a:ext cx="8532417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Model Frame-work 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DB4F9A-9AB0-A937-CED3-E1B7D7800497}"/>
              </a:ext>
            </a:extLst>
          </p:cNvPr>
          <p:cNvSpPr/>
          <p:nvPr/>
        </p:nvSpPr>
        <p:spPr>
          <a:xfrm>
            <a:off x="282677" y="1524000"/>
            <a:ext cx="2372032" cy="98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SOC 0 – 10 cm</a:t>
            </a:r>
            <a:r>
              <a:rPr lang="en-US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AA2178-670F-7E5B-7529-12A73FBDB408}"/>
              </a:ext>
            </a:extLst>
          </p:cNvPr>
          <p:cNvSpPr/>
          <p:nvPr/>
        </p:nvSpPr>
        <p:spPr>
          <a:xfrm>
            <a:off x="282676" y="2906661"/>
            <a:ext cx="2372032" cy="98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SOC 10 – 30 cm</a:t>
            </a:r>
            <a:r>
              <a:rPr lang="en-US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39D43-DF1F-2E43-5B4F-F218754CFDBB}"/>
              </a:ext>
            </a:extLst>
          </p:cNvPr>
          <p:cNvSpPr/>
          <p:nvPr/>
        </p:nvSpPr>
        <p:spPr>
          <a:xfrm>
            <a:off x="3318385" y="2224547"/>
            <a:ext cx="2372032" cy="98322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Spatially Split for Training Data</a:t>
            </a:r>
            <a:r>
              <a:rPr lang="en-US"/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30327B-2681-8822-929F-FEF8F3531849}"/>
              </a:ext>
            </a:extLst>
          </p:cNvPr>
          <p:cNvSpPr/>
          <p:nvPr/>
        </p:nvSpPr>
        <p:spPr>
          <a:xfrm>
            <a:off x="282676" y="4344629"/>
            <a:ext cx="2372032" cy="98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Covariables</a:t>
            </a:r>
            <a:r>
              <a:rPr lang="en-US"/>
              <a:t> 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C4BAEE5-3485-52AB-2B29-ABEADBD9E562}"/>
              </a:ext>
            </a:extLst>
          </p:cNvPr>
          <p:cNvSpPr/>
          <p:nvPr/>
        </p:nvSpPr>
        <p:spPr>
          <a:xfrm rot="16200000">
            <a:off x="2925097" y="3158612"/>
            <a:ext cx="344128" cy="639097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91AB9A-C5DC-054C-BA0B-05B56186C01F}"/>
              </a:ext>
            </a:extLst>
          </p:cNvPr>
          <p:cNvSpPr/>
          <p:nvPr/>
        </p:nvSpPr>
        <p:spPr>
          <a:xfrm>
            <a:off x="3318384" y="3754692"/>
            <a:ext cx="2372032" cy="98322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Spatially Split for Testing Data</a:t>
            </a:r>
            <a:r>
              <a:rPr lang="en-US"/>
              <a:t> 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0993D91-0FC9-BDC8-221D-C285AEB37513}"/>
              </a:ext>
            </a:extLst>
          </p:cNvPr>
          <p:cNvSpPr/>
          <p:nvPr/>
        </p:nvSpPr>
        <p:spPr>
          <a:xfrm rot="16200000">
            <a:off x="6016112" y="2359740"/>
            <a:ext cx="344128" cy="639097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201FA0-2CAE-91E8-F066-63BBD1EA0E31}"/>
              </a:ext>
            </a:extLst>
          </p:cNvPr>
          <p:cNvSpPr/>
          <p:nvPr/>
        </p:nvSpPr>
        <p:spPr>
          <a:xfrm>
            <a:off x="6606046" y="1696063"/>
            <a:ext cx="2372032" cy="98322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Random Cross Validation Model</a:t>
            </a:r>
            <a:r>
              <a:rPr lang="en-US"/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E6A5A-3655-E50C-E538-BF317717A4EE}"/>
              </a:ext>
            </a:extLst>
          </p:cNvPr>
          <p:cNvSpPr/>
          <p:nvPr/>
        </p:nvSpPr>
        <p:spPr>
          <a:xfrm>
            <a:off x="6606045" y="3158611"/>
            <a:ext cx="2372032" cy="98322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LLO Cross Validation Model</a:t>
            </a:r>
            <a:r>
              <a:rPr lang="en-US"/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A0EF0-6629-D524-FD0C-70D691ABFF82}"/>
              </a:ext>
            </a:extLst>
          </p:cNvPr>
          <p:cNvSpPr/>
          <p:nvPr/>
        </p:nvSpPr>
        <p:spPr>
          <a:xfrm>
            <a:off x="6606044" y="4627304"/>
            <a:ext cx="2372032" cy="98322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FFS &amp; LLO Cross Validation Model</a:t>
            </a:r>
            <a:r>
              <a:rPr lang="en-US"/>
              <a:t> 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826B843-A61E-4F57-1448-53D5383C0362}"/>
              </a:ext>
            </a:extLst>
          </p:cNvPr>
          <p:cNvSpPr/>
          <p:nvPr/>
        </p:nvSpPr>
        <p:spPr>
          <a:xfrm rot="16200000">
            <a:off x="6016111" y="3926755"/>
            <a:ext cx="344128" cy="639097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047871-7D33-66EB-FB5B-DA458146E5CB}"/>
              </a:ext>
            </a:extLst>
          </p:cNvPr>
          <p:cNvSpPr/>
          <p:nvPr/>
        </p:nvSpPr>
        <p:spPr>
          <a:xfrm rot="16200000">
            <a:off x="9334499" y="3263078"/>
            <a:ext cx="344128" cy="639097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37294C-5159-EEFA-FB99-957E22A0DCC3}"/>
              </a:ext>
            </a:extLst>
          </p:cNvPr>
          <p:cNvSpPr/>
          <p:nvPr/>
        </p:nvSpPr>
        <p:spPr>
          <a:xfrm>
            <a:off x="9611028" y="2224546"/>
            <a:ext cx="2372032" cy="98322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Testing accuracy and error metrics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BC5A35-B65D-392A-54D9-8B9E838A7579}"/>
              </a:ext>
            </a:extLst>
          </p:cNvPr>
          <p:cNvSpPr/>
          <p:nvPr/>
        </p:nvSpPr>
        <p:spPr>
          <a:xfrm>
            <a:off x="9611028" y="3853014"/>
            <a:ext cx="2372032" cy="98322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Feature </a:t>
            </a:r>
            <a:r>
              <a:rPr lang="en-US" err="1">
                <a:solidFill>
                  <a:schemeClr val="accent6">
                    <a:lumMod val="10000"/>
                  </a:schemeClr>
                </a:solidFill>
              </a:rPr>
              <a:t>Imporatance</a:t>
            </a:r>
            <a:r>
              <a:rPr lang="en-US">
                <a:solidFill>
                  <a:schemeClr val="accent6">
                    <a:lumMod val="10000"/>
                  </a:schemeClr>
                </a:solidFill>
              </a:rPr>
              <a:t>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BF5C3-80B6-F314-44AB-26EF83CCB70F}"/>
              </a:ext>
            </a:extLst>
          </p:cNvPr>
          <p:cNvSpPr txBox="1"/>
          <p:nvPr/>
        </p:nvSpPr>
        <p:spPr>
          <a:xfrm>
            <a:off x="6606049" y="5788742"/>
            <a:ext cx="28267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Random Forest Models</a:t>
            </a:r>
          </a:p>
        </p:txBody>
      </p:sp>
    </p:spTree>
    <p:extLst>
      <p:ext uri="{BB962C8B-B14F-4D97-AF65-F5344CB8AC3E}">
        <p14:creationId xmlns:p14="http://schemas.microsoft.com/office/powerpoint/2010/main" val="2212965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792" y="934329"/>
            <a:ext cx="5775875" cy="3741184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59289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0FE3B4-6DBC-80DF-0BF0-E3BBE9D88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2632"/>
              </p:ext>
            </p:extLst>
          </p:nvPr>
        </p:nvGraphicFramePr>
        <p:xfrm>
          <a:off x="2015612" y="1929580"/>
          <a:ext cx="8168640" cy="3332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728">
                  <a:extLst>
                    <a:ext uri="{9D8B030D-6E8A-4147-A177-3AD203B41FA5}">
                      <a16:colId xmlns:a16="http://schemas.microsoft.com/office/drawing/2014/main" val="777519893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2334617537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30363322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1619101787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829102568"/>
                    </a:ext>
                  </a:extLst>
                </a:gridCol>
              </a:tblGrid>
              <a:tr h="356419">
                <a:tc>
                  <a:txBody>
                    <a:bodyPr/>
                    <a:lstStyle/>
                    <a:p>
                      <a:r>
                        <a:rPr lang="en-US"/>
                        <a:t>Model Type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 squared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Adj R squared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RSE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 value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99832"/>
                  </a:ext>
                </a:extLst>
              </a:tr>
              <a:tr h="370839"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543E34"/>
                          </a:solidFill>
                          <a:latin typeface="Gill Sans Nova Light"/>
                        </a:rPr>
                        <a:t>SOC 0 – 10 cm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4012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Random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0.83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***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3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LLO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***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42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FFS_LLO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***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062744"/>
                  </a:ext>
                </a:extLst>
              </a:tr>
              <a:tr h="370839"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SOC 10 – 30 cm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33804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Random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0.83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***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6777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LLO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0.83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***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6213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FFS_LLO</a:t>
                      </a:r>
                    </a:p>
                  </a:txBody>
                  <a:tcP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33.6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0.36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***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95230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5A66102-B1CD-26B6-6A04-8D941382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791" y="527388"/>
            <a:ext cx="8532417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Performance metrics of RF model for two soil depts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5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A5E3-AB0B-4EE0-564C-6A496D77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1" y="166060"/>
            <a:ext cx="11013872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Random Model </a:t>
            </a:r>
            <a:r>
              <a:rPr lang="en-US" err="1">
                <a:latin typeface="Verdana"/>
                <a:ea typeface="Verdana"/>
              </a:rPr>
              <a:t>VarImp</a:t>
            </a:r>
            <a:r>
              <a:rPr lang="en-US">
                <a:latin typeface="Verdana"/>
                <a:ea typeface="Verdana"/>
              </a:rPr>
              <a:t> Soc 0 – 10 cm</a:t>
            </a:r>
            <a:endParaRPr lang="en-US"/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04D8A5AD-E654-BF85-74D4-472075786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89" y="1152800"/>
            <a:ext cx="9824621" cy="51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86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A5E3-AB0B-4EE0-564C-6A496D77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1" y="166060"/>
            <a:ext cx="11013872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LLO Model </a:t>
            </a:r>
            <a:r>
              <a:rPr lang="en-US" err="1">
                <a:latin typeface="Verdana"/>
                <a:ea typeface="Verdana"/>
              </a:rPr>
              <a:t>VarImp</a:t>
            </a:r>
            <a:r>
              <a:rPr lang="en-US">
                <a:latin typeface="Verdana"/>
                <a:ea typeface="Verdana"/>
              </a:rPr>
              <a:t> Soc 0 – 10 cm</a:t>
            </a:r>
            <a:endParaRPr lang="en-US"/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04D8A5AD-E654-BF85-74D4-472075786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06" y="1152800"/>
            <a:ext cx="9816587" cy="51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2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A5E3-AB0B-4EE0-564C-6A496D77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1" y="284429"/>
            <a:ext cx="9963348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FFS_LLO </a:t>
            </a:r>
            <a:r>
              <a:rPr lang="en-US" err="1">
                <a:latin typeface="Verdana"/>
                <a:ea typeface="Verdana"/>
              </a:rPr>
              <a:t>VarImp</a:t>
            </a:r>
            <a:r>
              <a:rPr lang="en-US">
                <a:latin typeface="Verdana"/>
                <a:ea typeface="Verdana"/>
              </a:rPr>
              <a:t> Soc 0 – 10 cm</a:t>
            </a:r>
            <a:endParaRPr lang="en-US"/>
          </a:p>
        </p:txBody>
      </p:sp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CA17E20-4F40-2DBB-8448-C554B432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721" y="1351162"/>
            <a:ext cx="9836028" cy="5225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EFC92F-8952-4051-46ED-758E7D11094C}"/>
              </a:ext>
            </a:extLst>
          </p:cNvPr>
          <p:cNvSpPr txBox="1"/>
          <p:nvPr/>
        </p:nvSpPr>
        <p:spPr>
          <a:xfrm>
            <a:off x="208935" y="1634612"/>
            <a:ext cx="1757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Standard </a:t>
            </a:r>
            <a:r>
              <a:rPr lang="en-US" err="1"/>
              <a:t>Precp</a:t>
            </a:r>
            <a:r>
              <a:rPr lang="en-US"/>
              <a:t>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FB0EE-1FBD-3633-4F65-D274DB1DED33}"/>
              </a:ext>
            </a:extLst>
          </p:cNvPr>
          <p:cNvSpPr txBox="1"/>
          <p:nvPr/>
        </p:nvSpPr>
        <p:spPr>
          <a:xfrm>
            <a:off x="208934" y="2587111"/>
            <a:ext cx="17575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Prism </a:t>
            </a:r>
            <a:r>
              <a:rPr lang="en-US" err="1"/>
              <a:t>Precp</a:t>
            </a:r>
            <a:r>
              <a:rPr lang="en-US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DF5C8-BB04-FDEA-AE46-BAFEDF0EF143}"/>
              </a:ext>
            </a:extLst>
          </p:cNvPr>
          <p:cNvSpPr txBox="1"/>
          <p:nvPr/>
        </p:nvSpPr>
        <p:spPr>
          <a:xfrm>
            <a:off x="208933" y="3551901"/>
            <a:ext cx="17575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Drought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6B714-43E5-A779-3111-C5781F9DB0C3}"/>
              </a:ext>
            </a:extLst>
          </p:cNvPr>
          <p:cNvSpPr txBox="1"/>
          <p:nvPr/>
        </p:nvSpPr>
        <p:spPr>
          <a:xfrm>
            <a:off x="208933" y="4528981"/>
            <a:ext cx="1757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Crop Land Cover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07A54-C5CA-5014-D613-1196FBF14E7F}"/>
              </a:ext>
            </a:extLst>
          </p:cNvPr>
          <p:cNvSpPr txBox="1"/>
          <p:nvPr/>
        </p:nvSpPr>
        <p:spPr>
          <a:xfrm>
            <a:off x="208932" y="5383158"/>
            <a:ext cx="1757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Crop Land Cover</a:t>
            </a:r>
          </a:p>
        </p:txBody>
      </p:sp>
    </p:spTree>
    <p:extLst>
      <p:ext uri="{BB962C8B-B14F-4D97-AF65-F5344CB8AC3E}">
        <p14:creationId xmlns:p14="http://schemas.microsoft.com/office/powerpoint/2010/main" val="538931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A5E3-AB0B-4EE0-564C-6A496D77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1" y="166060"/>
            <a:ext cx="11455948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Random Model </a:t>
            </a:r>
            <a:r>
              <a:rPr lang="en-US" err="1">
                <a:latin typeface="Verdana"/>
                <a:ea typeface="Verdana"/>
              </a:rPr>
              <a:t>VarImp</a:t>
            </a:r>
            <a:r>
              <a:rPr lang="en-US">
                <a:latin typeface="Verdana"/>
                <a:ea typeface="Verdana"/>
              </a:rPr>
              <a:t> Soc 10 – 30 cm</a:t>
            </a:r>
            <a:endParaRPr lang="en-US"/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04D8A5AD-E654-BF85-74D4-472075786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89" y="1155694"/>
            <a:ext cx="9824621" cy="518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8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A5E3-AB0B-4EE0-564C-6A496D77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1" y="166060"/>
            <a:ext cx="11013872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LLO Model </a:t>
            </a:r>
            <a:r>
              <a:rPr lang="en-US" err="1">
                <a:latin typeface="Verdana"/>
                <a:ea typeface="Verdana"/>
              </a:rPr>
              <a:t>VarImp</a:t>
            </a:r>
            <a:r>
              <a:rPr lang="en-US">
                <a:latin typeface="Verdana"/>
                <a:ea typeface="Verdana"/>
              </a:rPr>
              <a:t> Soc 10 – 30 cm</a:t>
            </a:r>
            <a:endParaRPr lang="en-US"/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04D8A5AD-E654-BF85-74D4-472075786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06" y="1211801"/>
            <a:ext cx="9816587" cy="50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5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A5E3-AB0B-4EE0-564C-6A496D77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1" y="284429"/>
            <a:ext cx="9963348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FFS_LLO </a:t>
            </a:r>
            <a:r>
              <a:rPr lang="en-US" err="1">
                <a:latin typeface="Verdana"/>
                <a:ea typeface="Verdana"/>
              </a:rPr>
              <a:t>VarImp</a:t>
            </a:r>
            <a:r>
              <a:rPr lang="en-US">
                <a:latin typeface="Verdana"/>
                <a:ea typeface="Verdana"/>
              </a:rPr>
              <a:t> Soc 10 – 30 cm</a:t>
            </a:r>
            <a:endParaRPr lang="en-US"/>
          </a:p>
        </p:txBody>
      </p:sp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CA17E20-4F40-2DBB-8448-C554B432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47" y="1333258"/>
            <a:ext cx="9403542" cy="4955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76D30-4FA8-868B-7E1B-E214E70F60C1}"/>
              </a:ext>
            </a:extLst>
          </p:cNvPr>
          <p:cNvSpPr txBox="1"/>
          <p:nvPr/>
        </p:nvSpPr>
        <p:spPr>
          <a:xfrm>
            <a:off x="169351" y="3504975"/>
            <a:ext cx="1757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Standard </a:t>
            </a:r>
            <a:r>
              <a:rPr lang="en-US" err="1"/>
              <a:t>Precp</a:t>
            </a:r>
            <a:r>
              <a:rPr lang="en-US"/>
              <a:t>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29DA-152F-F6CE-0A37-CA8A0C609E69}"/>
              </a:ext>
            </a:extLst>
          </p:cNvPr>
          <p:cNvSpPr txBox="1"/>
          <p:nvPr/>
        </p:nvSpPr>
        <p:spPr>
          <a:xfrm>
            <a:off x="169350" y="1597501"/>
            <a:ext cx="1757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Prism </a:t>
            </a:r>
            <a:r>
              <a:rPr lang="en-US" err="1"/>
              <a:t>Precp</a:t>
            </a:r>
            <a:r>
              <a:rPr lang="en-US"/>
              <a:t> 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D2999-CA06-0662-2D3E-BA9E70D653F4}"/>
              </a:ext>
            </a:extLst>
          </p:cNvPr>
          <p:cNvSpPr txBox="1"/>
          <p:nvPr/>
        </p:nvSpPr>
        <p:spPr>
          <a:xfrm>
            <a:off x="208933" y="2621667"/>
            <a:ext cx="17575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Draught 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F46F5-10A2-8327-1B9A-BCE23DDB3605}"/>
              </a:ext>
            </a:extLst>
          </p:cNvPr>
          <p:cNvSpPr txBox="1"/>
          <p:nvPr/>
        </p:nvSpPr>
        <p:spPr>
          <a:xfrm>
            <a:off x="208932" y="5383158"/>
            <a:ext cx="17575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Soil Texture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0AC415-083B-96BE-57DF-EDAC2BCB585B}"/>
              </a:ext>
            </a:extLst>
          </p:cNvPr>
          <p:cNvSpPr txBox="1"/>
          <p:nvPr/>
        </p:nvSpPr>
        <p:spPr>
          <a:xfrm>
            <a:off x="169350" y="4338721"/>
            <a:ext cx="1757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Prism </a:t>
            </a:r>
            <a:r>
              <a:rPr lang="en-US" err="1"/>
              <a:t>Precp</a:t>
            </a:r>
            <a:r>
              <a:rPr lang="en-US"/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2062051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A9DB-6863-7BE4-4D9C-FE8253ED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01" y="170970"/>
            <a:ext cx="8532417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Limitations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81A18-F1ED-0EB6-51FA-19032789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567543"/>
            <a:ext cx="11103429" cy="45828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Verdana"/>
                <a:ea typeface="Verdana"/>
              </a:rPr>
              <a:t>More explanatory Variables could be included such as topography, soil survey </a:t>
            </a:r>
            <a:r>
              <a:rPr lang="en-US" err="1">
                <a:latin typeface="Verdana"/>
                <a:ea typeface="Verdana"/>
              </a:rPr>
              <a:t>e.t.c.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Verdana"/>
                <a:ea typeface="Verdana"/>
              </a:rPr>
              <a:t>Spatial split should be based on differences in soil types rather than political boundaries</a:t>
            </a:r>
          </a:p>
        </p:txBody>
      </p:sp>
    </p:spTree>
    <p:extLst>
      <p:ext uri="{BB962C8B-B14F-4D97-AF65-F5344CB8AC3E}">
        <p14:creationId xmlns:p14="http://schemas.microsoft.com/office/powerpoint/2010/main" val="26264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17" y="440468"/>
            <a:ext cx="6017234" cy="930444"/>
          </a:xfrm>
        </p:spPr>
        <p:txBody>
          <a:bodyPr anchor="b">
            <a:noAutofit/>
          </a:bodyPr>
          <a:lstStyle/>
          <a:p>
            <a:r>
              <a:rPr lang="en-US" sz="4000" b="1">
                <a:latin typeface="Verdana" panose="020B0604030504040204" pitchFamily="34" charset="0"/>
                <a:ea typeface="Verdana" panose="020B0604030504040204" pitchFamily="34" charset="0"/>
              </a:rPr>
              <a:t>Soil Organic Carbon </a:t>
            </a:r>
          </a:p>
        </p:txBody>
      </p:sp>
      <p:pic>
        <p:nvPicPr>
          <p:cNvPr id="1026" name="Picture 2" descr="improve-soil-health">
            <a:extLst>
              <a:ext uri="{FF2B5EF4-FFF2-40B4-BE49-F238E27FC236}">
                <a16:creationId xmlns:a16="http://schemas.microsoft.com/office/drawing/2014/main" id="{0491A1E3-7693-0E87-BE67-E3DF6784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5" y="2317875"/>
            <a:ext cx="2872740" cy="179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DEF29-50A2-1883-338A-060A60BF1276}"/>
              </a:ext>
            </a:extLst>
          </p:cNvPr>
          <p:cNvSpPr txBox="1"/>
          <p:nvPr/>
        </p:nvSpPr>
        <p:spPr>
          <a:xfrm>
            <a:off x="805542" y="4493958"/>
            <a:ext cx="2329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Soil Health </a:t>
            </a:r>
          </a:p>
        </p:txBody>
      </p:sp>
      <p:pic>
        <p:nvPicPr>
          <p:cNvPr id="1028" name="Picture 4" descr="How many humans would there be if agriculture hadn't been invented? | New  Scientist">
            <a:extLst>
              <a:ext uri="{FF2B5EF4-FFF2-40B4-BE49-F238E27FC236}">
                <a16:creationId xmlns:a16="http://schemas.microsoft.com/office/drawing/2014/main" id="{F671B897-DC20-1B99-7DCE-AB068730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728" y="2255043"/>
            <a:ext cx="3303634" cy="185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D1-889E-9918-445F-20F77B8F970C}"/>
              </a:ext>
            </a:extLst>
          </p:cNvPr>
          <p:cNvSpPr txBox="1"/>
          <p:nvPr/>
        </p:nvSpPr>
        <p:spPr>
          <a:xfrm>
            <a:off x="5034642" y="4493957"/>
            <a:ext cx="25091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Agriculture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9A2B-0ED0-7627-5B2F-01756707A61C}"/>
              </a:ext>
            </a:extLst>
          </p:cNvPr>
          <p:cNvSpPr txBox="1"/>
          <p:nvPr/>
        </p:nvSpPr>
        <p:spPr>
          <a:xfrm>
            <a:off x="8883286" y="4493956"/>
            <a:ext cx="3308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Climate Change </a:t>
            </a:r>
          </a:p>
        </p:txBody>
      </p:sp>
      <p:pic>
        <p:nvPicPr>
          <p:cNvPr id="1030" name="Picture 6" descr="How Could Microbes Help to Solve Climate Change?">
            <a:extLst>
              <a:ext uri="{FF2B5EF4-FFF2-40B4-BE49-F238E27FC236}">
                <a16:creationId xmlns:a16="http://schemas.microsoft.com/office/drawing/2014/main" id="{730C97BA-A6B8-A073-738B-3B594FE8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55" y="2229188"/>
            <a:ext cx="2915330" cy="185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831" y="271290"/>
            <a:ext cx="5775875" cy="3741184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3404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A9DB-6863-7BE4-4D9C-FE8253ED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01" y="170970"/>
            <a:ext cx="8532417" cy="861328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Conclusion and 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81A18-F1ED-0EB6-51FA-19032789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567543"/>
            <a:ext cx="11103429" cy="45828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Verdana"/>
                <a:ea typeface="Verdana"/>
              </a:rPr>
              <a:t>Using LLO and FFS_LLO methods seem to prevent overfitting in the ML models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v"/>
            </a:pPr>
            <a:endParaRPr lang="en-US">
              <a:latin typeface="Verdana"/>
              <a:ea typeface="Verdana"/>
            </a:endParaRP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Verdana"/>
                <a:ea typeface="Verdana"/>
              </a:rPr>
              <a:t>For further exploration: Area of applicability in space and time</a:t>
            </a:r>
          </a:p>
        </p:txBody>
      </p:sp>
    </p:spTree>
    <p:extLst>
      <p:ext uri="{BB962C8B-B14F-4D97-AF65-F5344CB8AC3E}">
        <p14:creationId xmlns:p14="http://schemas.microsoft.com/office/powerpoint/2010/main" val="4031731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7443"/>
            <a:ext cx="9144000" cy="3140589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3105"/>
            <a:ext cx="9144000" cy="2246249"/>
          </a:xfrm>
        </p:spPr>
        <p:txBody>
          <a:bodyPr>
            <a:normAutofit/>
          </a:bodyPr>
          <a:lstStyle/>
          <a:p>
            <a:r>
              <a:rPr lang="en-US"/>
              <a:t>Bulldog Team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61C2-144D-F680-2064-06B98E37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621" y="-52934"/>
            <a:ext cx="12558299" cy="1064024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Factors Affecting Soil Carbon- SCORPAN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EBAAC-6881-6187-1ACC-3696BE7945B0}"/>
              </a:ext>
            </a:extLst>
          </p:cNvPr>
          <p:cNvSpPr txBox="1"/>
          <p:nvPr/>
        </p:nvSpPr>
        <p:spPr>
          <a:xfrm>
            <a:off x="2406266" y="1475768"/>
            <a:ext cx="3429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 panose="020F0502020204030204" pitchFamily="2" charset="0"/>
              </a:rPr>
              <a:t>soil properties: soil type, soil aggregation, texture (especially silt and clay content), clay mineralogy;</a:t>
            </a:r>
          </a:p>
        </p:txBody>
      </p:sp>
      <p:pic>
        <p:nvPicPr>
          <p:cNvPr id="8" name="Graphic 7" descr="Snow outline">
            <a:extLst>
              <a:ext uri="{FF2B5EF4-FFF2-40B4-BE49-F238E27FC236}">
                <a16:creationId xmlns:a16="http://schemas.microsoft.com/office/drawing/2014/main" id="{A6FE6B14-30E1-114E-4935-3C97CC82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560" y="3555052"/>
            <a:ext cx="914400" cy="914400"/>
          </a:xfrm>
          <a:prstGeom prst="rect">
            <a:avLst/>
          </a:prstGeom>
        </p:spPr>
      </p:pic>
      <p:pic>
        <p:nvPicPr>
          <p:cNvPr id="10" name="Graphic 9" descr="Thermometer outline">
            <a:extLst>
              <a:ext uri="{FF2B5EF4-FFF2-40B4-BE49-F238E27FC236}">
                <a16:creationId xmlns:a16="http://schemas.microsoft.com/office/drawing/2014/main" id="{08FD0140-30B1-E7D6-79E4-948AD9B5A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729" y="3600872"/>
            <a:ext cx="914400" cy="914400"/>
          </a:xfrm>
          <a:prstGeom prst="rect">
            <a:avLst/>
          </a:prstGeom>
        </p:spPr>
      </p:pic>
      <p:pic>
        <p:nvPicPr>
          <p:cNvPr id="12" name="Graphic 11" descr="Topography Map outline">
            <a:extLst>
              <a:ext uri="{FF2B5EF4-FFF2-40B4-BE49-F238E27FC236}">
                <a16:creationId xmlns:a16="http://schemas.microsoft.com/office/drawing/2014/main" id="{A4481C3F-7F7E-FF01-32A9-9A5F51D6D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6930" y="3151273"/>
            <a:ext cx="914400" cy="914400"/>
          </a:xfrm>
          <a:prstGeom prst="rect">
            <a:avLst/>
          </a:prstGeom>
        </p:spPr>
      </p:pic>
      <p:pic>
        <p:nvPicPr>
          <p:cNvPr id="2052" name="Picture 4" descr="Soil layers for education, Geological study, Diagram showing different layers of soil">
            <a:extLst>
              <a:ext uri="{FF2B5EF4-FFF2-40B4-BE49-F238E27FC236}">
                <a16:creationId xmlns:a16="http://schemas.microsoft.com/office/drawing/2014/main" id="{AFE6041C-8A0E-2FA7-B481-6C969658D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27" y="4658652"/>
            <a:ext cx="2243381" cy="14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me Grown campaign educates citizens on farmland loss | Farmtario">
            <a:extLst>
              <a:ext uri="{FF2B5EF4-FFF2-40B4-BE49-F238E27FC236}">
                <a16:creationId xmlns:a16="http://schemas.microsoft.com/office/drawing/2014/main" id="{B67F2C26-3B17-9535-6ADC-68664B51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8" y="4785869"/>
            <a:ext cx="2243380" cy="15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5 Reasons Why Soil Biology Matters on the Farm – Noble Research Institute">
            <a:extLst>
              <a:ext uri="{FF2B5EF4-FFF2-40B4-BE49-F238E27FC236}">
                <a16:creationId xmlns:a16="http://schemas.microsoft.com/office/drawing/2014/main" id="{4E3131CB-7AD0-D6C6-7810-48A46F0D1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64" y="1160066"/>
            <a:ext cx="2134703" cy="142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oil | Properties of Soil | Soil Conservation | Chemistry | Byju's">
            <a:extLst>
              <a:ext uri="{FF2B5EF4-FFF2-40B4-BE49-F238E27FC236}">
                <a16:creationId xmlns:a16="http://schemas.microsoft.com/office/drawing/2014/main" id="{19289E15-1774-1D1A-09D0-1B915F93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8" y="1278387"/>
            <a:ext cx="1760764" cy="14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AB0B97-BBF2-2FD2-E2FC-D0204CAC0F37}"/>
              </a:ext>
            </a:extLst>
          </p:cNvPr>
          <p:cNvSpPr txBox="1"/>
          <p:nvPr/>
        </p:nvSpPr>
        <p:spPr>
          <a:xfrm>
            <a:off x="2246884" y="3230415"/>
            <a:ext cx="3840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 panose="020F0502020204030204" pitchFamily="2" charset="0"/>
              </a:rPr>
              <a:t>climate (temperature and precipitation);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00DA70-A8CF-1A07-C4F7-24688BB7ECF5}"/>
              </a:ext>
            </a:extLst>
          </p:cNvPr>
          <p:cNvSpPr txBox="1"/>
          <p:nvPr/>
        </p:nvSpPr>
        <p:spPr>
          <a:xfrm>
            <a:off x="7920475" y="2945964"/>
            <a:ext cx="3771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 panose="020F0502020204030204" pitchFamily="2" charset="0"/>
              </a:rPr>
              <a:t>topography (e.g. slope &amp; aspect) and how this influences soil moisture;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A5FF88-441D-4192-8989-B729E48BC409}"/>
              </a:ext>
            </a:extLst>
          </p:cNvPr>
          <p:cNvSpPr txBox="1"/>
          <p:nvPr/>
        </p:nvSpPr>
        <p:spPr>
          <a:xfrm>
            <a:off x="9344654" y="4614052"/>
            <a:ext cx="2718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 panose="020F0502020204030204" pitchFamily="2" charset="0"/>
              </a:rPr>
              <a:t>soil parent material and its contribution to soil minerals, texture and soil type;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C12CAC-E2CC-2CF7-F2D7-E7041DD0DF30}"/>
              </a:ext>
            </a:extLst>
          </p:cNvPr>
          <p:cNvSpPr txBox="1"/>
          <p:nvPr/>
        </p:nvSpPr>
        <p:spPr>
          <a:xfrm>
            <a:off x="2691211" y="4523368"/>
            <a:ext cx="18616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 panose="020F0502020204030204" pitchFamily="2" charset="0"/>
              </a:rPr>
              <a:t>land cover history and vegetation type (e.g. forests, prairie);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9563A-CEDE-BC65-D82A-F7EA4FFEE96C}"/>
              </a:ext>
            </a:extLst>
          </p:cNvPr>
          <p:cNvSpPr txBox="1"/>
          <p:nvPr/>
        </p:nvSpPr>
        <p:spPr>
          <a:xfrm>
            <a:off x="4361942" y="4654747"/>
            <a:ext cx="18606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 panose="020F0502020204030204" pitchFamily="2" charset="0"/>
              </a:rPr>
              <a:t>land use and land management (e.g. cropping history);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AAA70-D9C5-3E61-0DDF-FC793C8A42A4}"/>
              </a:ext>
            </a:extLst>
          </p:cNvPr>
          <p:cNvSpPr txBox="1"/>
          <p:nvPr/>
        </p:nvSpPr>
        <p:spPr>
          <a:xfrm>
            <a:off x="9405789" y="1409749"/>
            <a:ext cx="1641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 panose="020F0502020204030204" pitchFamily="2" charset="0"/>
              </a:rPr>
              <a:t>soil biology (microbiota and fauna);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84729-9764-7490-E44A-D0E35F3B2F0B}"/>
              </a:ext>
            </a:extLst>
          </p:cNvPr>
          <p:cNvSpPr txBox="1"/>
          <p:nvPr/>
        </p:nvSpPr>
        <p:spPr>
          <a:xfrm>
            <a:off x="9242536" y="906517"/>
            <a:ext cx="2818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McBratney</a:t>
            </a:r>
            <a:r>
              <a:rPr lang="en-US"/>
              <a:t> et al. 2003 &amp; </a:t>
            </a:r>
            <a:r>
              <a:rPr lang="en-US" err="1"/>
              <a:t>Minasny</a:t>
            </a:r>
            <a:r>
              <a:rPr lang="en-US"/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40386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6228-2A9F-0B84-4896-29318E35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0" y="348"/>
            <a:ext cx="11087609" cy="1516524"/>
          </a:xfrm>
        </p:spPr>
        <p:txBody>
          <a:bodyPr/>
          <a:lstStyle/>
          <a:p>
            <a:r>
              <a:rPr lang="en-US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BA926-8278-A535-A0F9-2347F8120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070" y="1825625"/>
            <a:ext cx="1086481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Verdana"/>
                <a:ea typeface="Verdana"/>
              </a:rPr>
              <a:t>Developing a Soil Organic Carbon (SOC) Predictive Model for various soil depths</a:t>
            </a:r>
            <a:endParaRPr lang="en-US"/>
          </a:p>
          <a:p>
            <a:endParaRPr lang="en-US"/>
          </a:p>
          <a:p>
            <a:r>
              <a:rPr lang="en-US">
                <a:latin typeface="Verdana"/>
                <a:ea typeface="Verdana"/>
              </a:rPr>
              <a:t>Exploring interpolation and extrapolation of SOC across spatial scales</a:t>
            </a:r>
          </a:p>
          <a:p>
            <a:endParaRPr lang="en-US"/>
          </a:p>
          <a:p>
            <a:r>
              <a:rPr lang="en-US">
                <a:latin typeface="Verdana"/>
                <a:ea typeface="Verdana"/>
              </a:rPr>
              <a:t>Understanding factors influencing SOC distribution at various depths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4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793" y="934329"/>
            <a:ext cx="4084608" cy="3430842"/>
          </a:xfrm>
        </p:spPr>
        <p:txBody>
          <a:bodyPr/>
          <a:lstStyle/>
          <a:p>
            <a:r>
              <a:rPr lang="en-US"/>
              <a:t>Methods 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555C7-999A-AD7A-6815-02F6A8BB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502" y="257963"/>
            <a:ext cx="6805061" cy="620486"/>
          </a:xfrm>
        </p:spPr>
        <p:txBody>
          <a:bodyPr/>
          <a:lstStyle/>
          <a:p>
            <a:r>
              <a:rPr lang="en-US" sz="4000"/>
              <a:t>Study Area </a:t>
            </a:r>
          </a:p>
        </p:txBody>
      </p:sp>
      <p:pic>
        <p:nvPicPr>
          <p:cNvPr id="2" name="Picture 1" descr="A map of the state of georgia&#10;&#10;Description automatically generated">
            <a:extLst>
              <a:ext uri="{FF2B5EF4-FFF2-40B4-BE49-F238E27FC236}">
                <a16:creationId xmlns:a16="http://schemas.microsoft.com/office/drawing/2014/main" id="{1E219387-8EAC-E404-E84D-5370ADB8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3" y="1052052"/>
            <a:ext cx="4675770" cy="5282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8D67B-555B-D787-E411-84250BDC85B6}"/>
              </a:ext>
            </a:extLst>
          </p:cNvPr>
          <p:cNvSpPr txBox="1"/>
          <p:nvPr/>
        </p:nvSpPr>
        <p:spPr>
          <a:xfrm>
            <a:off x="6698225" y="1782097"/>
            <a:ext cx="318319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State of Georgia</a:t>
            </a:r>
          </a:p>
          <a:p>
            <a:endParaRPr lang="en-US" b="1"/>
          </a:p>
          <a:p>
            <a:r>
              <a:rPr lang="en-US" b="1"/>
              <a:t>SOC Data</a:t>
            </a:r>
          </a:p>
          <a:p>
            <a:endParaRPr lang="en-US" b="1"/>
          </a:p>
          <a:p>
            <a:r>
              <a:rPr lang="en-US" b="1"/>
              <a:t>Source: Raca Dataset</a:t>
            </a:r>
          </a:p>
          <a:p>
            <a:endParaRPr lang="en-US" b="1"/>
          </a:p>
          <a:p>
            <a:r>
              <a:rPr lang="en-US" b="1"/>
              <a:t>Total Number of points: 103</a:t>
            </a:r>
            <a:endParaRPr lang="en-US"/>
          </a:p>
          <a:p>
            <a:endParaRPr lang="en-US" b="1"/>
          </a:p>
          <a:p>
            <a:r>
              <a:rPr lang="en-US" b="1"/>
              <a:t>Time period: 2010 - 2013</a:t>
            </a:r>
          </a:p>
        </p:txBody>
      </p:sp>
    </p:spTree>
    <p:extLst>
      <p:ext uri="{BB962C8B-B14F-4D97-AF65-F5344CB8AC3E}">
        <p14:creationId xmlns:p14="http://schemas.microsoft.com/office/powerpoint/2010/main" val="29530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3CBE7-BBDF-5524-AD4C-C2D0C1A7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3" y="194710"/>
            <a:ext cx="9649822" cy="1351061"/>
          </a:xfrm>
        </p:spPr>
        <p:txBody>
          <a:bodyPr anchor="b">
            <a:normAutofit/>
          </a:bodyPr>
          <a:lstStyle/>
          <a:p>
            <a:r>
              <a:rPr lang="en-US"/>
              <a:t>Variable Considered in the Study 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181DDF0-5E94-B0D8-3AA9-3B865A19C3B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3708652"/>
              </p:ext>
            </p:extLst>
          </p:nvPr>
        </p:nvGraphicFramePr>
        <p:xfrm>
          <a:off x="473101" y="1601596"/>
          <a:ext cx="863825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919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336" y="163286"/>
            <a:ext cx="8962584" cy="805543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Temperature &amp; Precipitation </a:t>
            </a:r>
            <a:endParaRPr lang="en-US" sz="4000">
              <a:latin typeface="Verdana"/>
              <a:ea typeface="Verdan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F6D55-890C-9D98-04A6-800DF3C2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37" y="1447800"/>
            <a:ext cx="9066491" cy="5225143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algn="just">
              <a:lnSpc>
                <a:spcPct val="170000"/>
              </a:lnSpc>
              <a:spcBef>
                <a:spcPts val="2400"/>
              </a:spcBef>
              <a:buFont typeface="Wingdings" panose="05000000000000000000" pitchFamily="2" charset="2"/>
              <a:buChar char="v"/>
            </a:pPr>
            <a:r>
              <a:rPr lang="en-US" sz="5500">
                <a:latin typeface="Verdana"/>
                <a:ea typeface="Verdana"/>
              </a:rPr>
              <a:t>Yearly average</a:t>
            </a:r>
            <a:r>
              <a:rPr lang="en-US" sz="5500" b="0">
                <a:latin typeface="Verdana"/>
                <a:ea typeface="Verdana"/>
              </a:rPr>
              <a:t> from PRISM with 4 Km resolution for </a:t>
            </a:r>
            <a:r>
              <a:rPr lang="en-US" sz="5500">
                <a:latin typeface="Verdana"/>
                <a:ea typeface="Verdana"/>
              </a:rPr>
              <a:t>2009-2013 </a:t>
            </a:r>
            <a:r>
              <a:rPr lang="en-US" sz="5500" b="0">
                <a:latin typeface="Verdana"/>
                <a:ea typeface="Verdana"/>
              </a:rPr>
              <a:t>(https://prism.oregonstate.edu/)</a:t>
            </a:r>
            <a:endParaRPr lang="en-US" sz="5500"/>
          </a:p>
          <a:p>
            <a:pPr algn="just">
              <a:lnSpc>
                <a:spcPct val="150000"/>
              </a:lnSpc>
              <a:spcBef>
                <a:spcPts val="2400"/>
              </a:spcBef>
              <a:buFont typeface="Wingdings" panose="05000000000000000000" pitchFamily="2" charset="2"/>
              <a:buChar char="v"/>
            </a:pPr>
            <a:r>
              <a:rPr lang="en-US" sz="5500">
                <a:solidFill>
                  <a:srgbClr val="543E34"/>
                </a:solidFill>
                <a:latin typeface="Verdana"/>
                <a:ea typeface="Verdana"/>
              </a:rPr>
              <a:t>With an increase in temperature, evaporation is enhanced, </a:t>
            </a:r>
            <a:r>
              <a:rPr lang="en-US" sz="5500" b="0">
                <a:solidFill>
                  <a:srgbClr val="543E34"/>
                </a:solidFill>
                <a:latin typeface="Verdana"/>
                <a:ea typeface="Verdana"/>
              </a:rPr>
              <a:t>and </a:t>
            </a:r>
            <a:r>
              <a:rPr lang="en-US" sz="5500">
                <a:solidFill>
                  <a:srgbClr val="543E34"/>
                </a:solidFill>
                <a:latin typeface="Verdana"/>
                <a:ea typeface="Verdana"/>
              </a:rPr>
              <a:t>plant productivity is reduced, ultimately resulting in a decrease in soil organic carbon input</a:t>
            </a:r>
            <a:endParaRPr lang="en-US" sz="5500"/>
          </a:p>
          <a:p>
            <a:pPr algn="just">
              <a:lnSpc>
                <a:spcPct val="150000"/>
              </a:lnSpc>
              <a:spcBef>
                <a:spcPts val="2400"/>
              </a:spcBef>
              <a:buFont typeface="Wingdings" panose="05000000000000000000" pitchFamily="2" charset="2"/>
              <a:buChar char="v"/>
            </a:pPr>
            <a:r>
              <a:rPr lang="en-US" sz="5500">
                <a:solidFill>
                  <a:srgbClr val="543E34"/>
                </a:solidFill>
                <a:latin typeface="Verdana"/>
                <a:ea typeface="Verdana"/>
              </a:rPr>
              <a:t>As rainfall increases, more residues return to the soil from grasses or trees. At the same time, soils in high rainfall areas may have less organic matter decomposition than well-aerated soils.</a:t>
            </a:r>
            <a:endParaRPr lang="en-US" sz="5500">
              <a:solidFill>
                <a:srgbClr val="543E34"/>
              </a:solidFill>
            </a:endParaRPr>
          </a:p>
          <a:p>
            <a:pPr>
              <a:lnSpc>
                <a:spcPct val="170000"/>
              </a:lnSpc>
              <a:spcBef>
                <a:spcPts val="2400"/>
              </a:spcBef>
              <a:buFont typeface="Wingdings" panose="05000000000000000000" pitchFamily="2" charset="2"/>
              <a:buChar char="v"/>
            </a:pPr>
            <a:endParaRPr lang="en-US" sz="5500" b="0"/>
          </a:p>
          <a:p>
            <a:pPr marL="0" indent="0">
              <a:buNone/>
            </a:pPr>
            <a:endParaRPr lang="en-US"/>
          </a:p>
        </p:txBody>
      </p:sp>
      <p:pic>
        <p:nvPicPr>
          <p:cNvPr id="1026" name="Picture 2" descr="Climate Data analyzed from PRISM to Excel | Virtual Ecology | Washington  State University">
            <a:extLst>
              <a:ext uri="{FF2B5EF4-FFF2-40B4-BE49-F238E27FC236}">
                <a16:creationId xmlns:a16="http://schemas.microsoft.com/office/drawing/2014/main" id="{9AED8749-D03D-A6A0-34CE-157B33AE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736" y="4863943"/>
            <a:ext cx="2988265" cy="145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 design_Win32_SL_V12" id="{B4094FD1-5A0A-4E13-A509-A95182D77D98}" vid="{8AB08C30-F4C9-40AE-8577-E6C544A372EB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D50A7D-6878-47F5-8378-2E9999B5E9F8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AE47B2B-5ECD-4A46-9971-139401F5D98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0646D01-8D74-4A6B-A9DA-C1114A74EE9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{2B0C9E6B-15BE-4941-B985-9E83FB6C545B}tf11964407_win32</Template>
  <Application>Microsoft Office PowerPoint</Application>
  <PresentationFormat>Widescreen</PresentationFormat>
  <Slides>32</Slides>
  <Notes>12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Custom</vt:lpstr>
      <vt:lpstr>office theme</vt:lpstr>
      <vt:lpstr>Modelling Soil Carbon Content Across Georgia State </vt:lpstr>
      <vt:lpstr>Outline </vt:lpstr>
      <vt:lpstr>Soil Organic Carbon </vt:lpstr>
      <vt:lpstr>Factors Affecting Soil Carbon- SCORPAN </vt:lpstr>
      <vt:lpstr>Objectives </vt:lpstr>
      <vt:lpstr>Methods </vt:lpstr>
      <vt:lpstr>Study Area </vt:lpstr>
      <vt:lpstr>Variable Considered in the Study </vt:lpstr>
      <vt:lpstr>Temperature &amp; Precipitation </vt:lpstr>
      <vt:lpstr>Standardized Precipitation Index</vt:lpstr>
      <vt:lpstr>Soil Texture </vt:lpstr>
      <vt:lpstr>Crop Land Data </vt:lpstr>
      <vt:lpstr>Model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and Testing Split </vt:lpstr>
      <vt:lpstr>Model Frame-work </vt:lpstr>
      <vt:lpstr>Results</vt:lpstr>
      <vt:lpstr>Performance metrics of RF model for two soil depts</vt:lpstr>
      <vt:lpstr>Random Model VarImp Soc 0 – 10 cm</vt:lpstr>
      <vt:lpstr>LLO Model VarImp Soc 0 – 10 cm</vt:lpstr>
      <vt:lpstr>FFS_LLO VarImp Soc 0 – 10 cm</vt:lpstr>
      <vt:lpstr>Random Model VarImp Soc 10 – 30 cm</vt:lpstr>
      <vt:lpstr>LLO Model VarImp Soc 10 – 30 cm</vt:lpstr>
      <vt:lpstr>FFS_LLO VarImp Soc 10 – 30 cm</vt:lpstr>
      <vt:lpstr>Limitations</vt:lpstr>
      <vt:lpstr>Conclusion</vt:lpstr>
      <vt:lpstr>Conclusion and Future work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Soil Carbon Content Across Georgia State</dc:title>
  <dc:creator>Binita Ghimire</dc:creator>
  <cp:revision>3</cp:revision>
  <dcterms:created xsi:type="dcterms:W3CDTF">2023-10-31T03:20:37Z</dcterms:created>
  <dcterms:modified xsi:type="dcterms:W3CDTF">2023-11-01T14:22:46Z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